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pptx" ContentType="application/vnd.openxmlformats-officedocument.presentationml.presentation"/>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51" r:id="rId5"/>
    <p:sldMasterId id="2147483654" r:id="rId6"/>
    <p:sldMasterId id="2147483657" r:id="rId7"/>
  </p:sldMasterIdLst>
  <p:sldIdLst>
    <p:sldId id="265" r:id="rId8"/>
    <p:sldId id="259" r:id="rId9"/>
    <p:sldId id="337" r:id="rId10"/>
    <p:sldId id="349" r:id="rId11"/>
    <p:sldId id="350" r:id="rId12"/>
    <p:sldId id="351" r:id="rId13"/>
    <p:sldId id="352" r:id="rId14"/>
    <p:sldId id="338" r:id="rId15"/>
    <p:sldId id="343" r:id="rId16"/>
    <p:sldId id="346" r:id="rId17"/>
    <p:sldId id="354" r:id="rId18"/>
    <p:sldId id="339" r:id="rId19"/>
    <p:sldId id="366" r:id="rId20"/>
    <p:sldId id="340" r:id="rId21"/>
    <p:sldId id="362" r:id="rId22"/>
    <p:sldId id="363" r:id="rId23"/>
    <p:sldId id="365" r:id="rId24"/>
    <p:sldId id="336" r:id="rId25"/>
    <p:sldId id="275" r:id="rId26"/>
    <p:sldId id="276" r:id="rId27"/>
    <p:sldId id="277" r:id="rId28"/>
    <p:sldId id="355" r:id="rId29"/>
    <p:sldId id="356" r:id="rId30"/>
    <p:sldId id="357" r:id="rId31"/>
    <p:sldId id="358" r:id="rId32"/>
    <p:sldId id="359" r:id="rId33"/>
    <p:sldId id="360" r:id="rId34"/>
    <p:sldId id="361" r:id="rId35"/>
    <p:sldId id="341" r:id="rId36"/>
    <p:sldId id="278" r:id="rId37"/>
    <p:sldId id="367" r:id="rId38"/>
    <p:sldId id="368" r:id="rId39"/>
    <p:sldId id="342" r:id="rId40"/>
    <p:sldId id="375" r:id="rId41"/>
    <p:sldId id="280" r:id="rId42"/>
    <p:sldId id="282" r:id="rId43"/>
    <p:sldId id="369" r:id="rId44"/>
    <p:sldId id="370" r:id="rId45"/>
    <p:sldId id="371" r:id="rId46"/>
    <p:sldId id="372" r:id="rId47"/>
    <p:sldId id="374" r:id="rId48"/>
    <p:sldId id="373" r:id="rId49"/>
    <p:sldId id="307" r:id="rId50"/>
    <p:sldId id="335"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579" autoAdjust="0"/>
  </p:normalViewPr>
  <p:slideViewPr>
    <p:cSldViewPr snapToGrid="0" showGuides="1">
      <p:cViewPr>
        <p:scale>
          <a:sx n="100" d="100"/>
          <a:sy n="100" d="100"/>
        </p:scale>
        <p:origin x="-432" y="-72"/>
      </p:cViewPr>
      <p:guideLst>
        <p:guide orient="horz" pos="2160"/>
        <p:guide pos="24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824538-89DD-4A0B-A49B-55CFD8D8B598}"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5A6D86D8-EF2E-49D3-BC1E-04FEBD0C8403}">
      <dgm:prSet phldrT="[Text]"/>
      <dgm:spPr/>
      <dgm:t>
        <a:bodyPr/>
        <a:lstStyle/>
        <a:p>
          <a:r>
            <a:rPr lang="en-US" dirty="0" smtClean="0">
              <a:latin typeface="Arial" panose="020B0604020202020204" pitchFamily="34" charset="0"/>
              <a:cs typeface="Arial" panose="020B0604020202020204" pitchFamily="34" charset="0"/>
            </a:rPr>
            <a:t>Advisory</a:t>
          </a:r>
          <a:endParaRPr lang="en-US" dirty="0">
            <a:latin typeface="Arial" panose="020B0604020202020204" pitchFamily="34" charset="0"/>
            <a:cs typeface="Arial" panose="020B0604020202020204" pitchFamily="34" charset="0"/>
          </a:endParaRPr>
        </a:p>
      </dgm:t>
    </dgm:pt>
    <dgm:pt modelId="{5CCB0883-4237-41FE-A570-7CEB2FFA6245}" type="parTrans" cxnId="{066E4AA0-9181-4913-AC3C-9881A88217A5}">
      <dgm:prSet/>
      <dgm:spPr/>
      <dgm:t>
        <a:bodyPr/>
        <a:lstStyle/>
        <a:p>
          <a:endParaRPr lang="en-US"/>
        </a:p>
      </dgm:t>
    </dgm:pt>
    <dgm:pt modelId="{EB882BFC-C022-4131-92A6-3A7AE926E74C}" type="sibTrans" cxnId="{066E4AA0-9181-4913-AC3C-9881A88217A5}">
      <dgm:prSet/>
      <dgm:spPr/>
      <dgm:t>
        <a:bodyPr/>
        <a:lstStyle/>
        <a:p>
          <a:endParaRPr lang="en-US"/>
        </a:p>
      </dgm:t>
    </dgm:pt>
    <dgm:pt modelId="{E04D30E9-96C6-4C6B-A1C9-99BB9BD4298F}">
      <dgm:prSet phldrT="[Text]" custT="1"/>
      <dgm:spPr/>
      <dgm:t>
        <a:bodyPr/>
        <a:lstStyle/>
        <a:p>
          <a:r>
            <a:rPr lang="en-US" sz="800" smtClean="0">
              <a:latin typeface="Arial" panose="020B0604020202020204" pitchFamily="34" charset="0"/>
              <a:cs typeface="Arial" panose="020B0604020202020204" pitchFamily="34" charset="0"/>
            </a:rPr>
            <a:t>Identification</a:t>
          </a:r>
          <a:endParaRPr lang="en-US" sz="800" dirty="0">
            <a:latin typeface="Arial" panose="020B0604020202020204" pitchFamily="34" charset="0"/>
            <a:cs typeface="Arial" panose="020B0604020202020204" pitchFamily="34" charset="0"/>
          </a:endParaRPr>
        </a:p>
      </dgm:t>
    </dgm:pt>
    <dgm:pt modelId="{8DC46DF3-5459-4B89-84FC-0F2414A5F284}" type="parTrans" cxnId="{E1214572-AC1B-4A51-AD9B-25CE29258898}">
      <dgm:prSet/>
      <dgm:spPr/>
      <dgm:t>
        <a:bodyPr/>
        <a:lstStyle/>
        <a:p>
          <a:endParaRPr lang="en-US"/>
        </a:p>
      </dgm:t>
    </dgm:pt>
    <dgm:pt modelId="{C5EB881D-4B11-4228-A5E9-A87F1FA0FC33}" type="sibTrans" cxnId="{E1214572-AC1B-4A51-AD9B-25CE29258898}">
      <dgm:prSet/>
      <dgm:spPr/>
      <dgm:t>
        <a:bodyPr/>
        <a:lstStyle/>
        <a:p>
          <a:endParaRPr lang="en-US"/>
        </a:p>
      </dgm:t>
    </dgm:pt>
    <dgm:pt modelId="{87525282-1D46-4D2C-9CF4-5C8DC6DF1A68}">
      <dgm:prSet phldrT="[Text]" custT="1"/>
      <dgm:spPr/>
      <dgm:t>
        <a:bodyPr/>
        <a:lstStyle/>
        <a:p>
          <a:r>
            <a:rPr lang="en-US" sz="800" dirty="0" smtClean="0">
              <a:latin typeface="Arial" panose="020B0604020202020204" pitchFamily="34" charset="0"/>
              <a:cs typeface="Arial" panose="020B0604020202020204" pitchFamily="34" charset="0"/>
            </a:rPr>
            <a:t>Prevention</a:t>
          </a:r>
          <a:endParaRPr lang="en-US" sz="800" dirty="0">
            <a:latin typeface="Arial" panose="020B0604020202020204" pitchFamily="34" charset="0"/>
            <a:cs typeface="Arial" panose="020B0604020202020204" pitchFamily="34" charset="0"/>
          </a:endParaRPr>
        </a:p>
      </dgm:t>
    </dgm:pt>
    <dgm:pt modelId="{42C0A62C-51BD-4A97-92B5-FC342CF2DDB5}" type="parTrans" cxnId="{434A7C29-D99A-474C-A0FF-1E58292AC6FD}">
      <dgm:prSet/>
      <dgm:spPr/>
      <dgm:t>
        <a:bodyPr/>
        <a:lstStyle/>
        <a:p>
          <a:endParaRPr lang="en-US"/>
        </a:p>
      </dgm:t>
    </dgm:pt>
    <dgm:pt modelId="{A003C362-9DF5-4F05-9565-81072982B4FB}" type="sibTrans" cxnId="{434A7C29-D99A-474C-A0FF-1E58292AC6FD}">
      <dgm:prSet/>
      <dgm:spPr/>
      <dgm:t>
        <a:bodyPr/>
        <a:lstStyle/>
        <a:p>
          <a:endParaRPr lang="en-US"/>
        </a:p>
      </dgm:t>
    </dgm:pt>
    <dgm:pt modelId="{13F3E569-614C-48C1-A270-12FE08FF08E4}">
      <dgm:prSet phldrT="[Text]" custT="1"/>
      <dgm:spPr/>
      <dgm:t>
        <a:bodyPr/>
        <a:lstStyle/>
        <a:p>
          <a:r>
            <a:rPr lang="en-US" sz="800" dirty="0" smtClean="0">
              <a:latin typeface="Arial" panose="020B0604020202020204" pitchFamily="34" charset="0"/>
              <a:cs typeface="Arial" panose="020B0604020202020204" pitchFamily="34" charset="0"/>
            </a:rPr>
            <a:t>Monitoring &amp;</a:t>
          </a:r>
          <a:r>
            <a:rPr lang="en-US" sz="500" dirty="0" smtClean="0"/>
            <a:t> </a:t>
          </a:r>
          <a:r>
            <a:rPr lang="en-US" sz="800" dirty="0" smtClean="0">
              <a:latin typeface="Arial" panose="020B0604020202020204" pitchFamily="34" charset="0"/>
              <a:cs typeface="Arial" panose="020B0604020202020204" pitchFamily="34" charset="0"/>
            </a:rPr>
            <a:t>Detection</a:t>
          </a:r>
          <a:endParaRPr lang="en-US" sz="800" dirty="0">
            <a:latin typeface="Arial" panose="020B0604020202020204" pitchFamily="34" charset="0"/>
            <a:cs typeface="Arial" panose="020B0604020202020204" pitchFamily="34" charset="0"/>
          </a:endParaRPr>
        </a:p>
      </dgm:t>
    </dgm:pt>
    <dgm:pt modelId="{02B9A2CC-F3C5-4272-8565-763059C2131B}" type="parTrans" cxnId="{70FFA103-249E-45A0-B42E-C7C10E86B282}">
      <dgm:prSet/>
      <dgm:spPr/>
      <dgm:t>
        <a:bodyPr/>
        <a:lstStyle/>
        <a:p>
          <a:endParaRPr lang="en-US"/>
        </a:p>
      </dgm:t>
    </dgm:pt>
    <dgm:pt modelId="{0AF8E0EB-FECF-4DA1-ACE2-213D8FEF1245}" type="sibTrans" cxnId="{70FFA103-249E-45A0-B42E-C7C10E86B282}">
      <dgm:prSet/>
      <dgm:spPr/>
      <dgm:t>
        <a:bodyPr/>
        <a:lstStyle/>
        <a:p>
          <a:endParaRPr lang="en-US"/>
        </a:p>
      </dgm:t>
    </dgm:pt>
    <dgm:pt modelId="{85ECE8E0-4EB0-4E78-B97A-6D9CED8BA159}">
      <dgm:prSet phldrT="[Text]" custT="1"/>
      <dgm:spPr/>
      <dgm:t>
        <a:bodyPr/>
        <a:lstStyle/>
        <a:p>
          <a:r>
            <a:rPr lang="en-US" sz="800" dirty="0" smtClean="0">
              <a:latin typeface="Arial" panose="020B0604020202020204" pitchFamily="34" charset="0"/>
              <a:cs typeface="Arial" panose="020B0604020202020204" pitchFamily="34" charset="0"/>
            </a:rPr>
            <a:t>Resolution</a:t>
          </a:r>
          <a:endParaRPr lang="en-US" sz="800" dirty="0">
            <a:latin typeface="Arial" panose="020B0604020202020204" pitchFamily="34" charset="0"/>
            <a:cs typeface="Arial" panose="020B0604020202020204" pitchFamily="34" charset="0"/>
          </a:endParaRPr>
        </a:p>
      </dgm:t>
    </dgm:pt>
    <dgm:pt modelId="{BA4F81C6-6E6C-4B00-98F1-3405D755FB80}" type="parTrans" cxnId="{3CC18AD8-4234-4AB2-A713-DC66C64155BC}">
      <dgm:prSet/>
      <dgm:spPr/>
      <dgm:t>
        <a:bodyPr/>
        <a:lstStyle/>
        <a:p>
          <a:endParaRPr lang="en-US"/>
        </a:p>
      </dgm:t>
    </dgm:pt>
    <dgm:pt modelId="{1A531813-8997-42D7-88B8-82BC17BE6B1D}" type="sibTrans" cxnId="{3CC18AD8-4234-4AB2-A713-DC66C64155BC}">
      <dgm:prSet/>
      <dgm:spPr/>
      <dgm:t>
        <a:bodyPr/>
        <a:lstStyle/>
        <a:p>
          <a:endParaRPr lang="en-US"/>
        </a:p>
      </dgm:t>
    </dgm:pt>
    <dgm:pt modelId="{E4401350-FABC-4F2F-9060-0594FB48BA93}" type="pres">
      <dgm:prSet presAssocID="{D2824538-89DD-4A0B-A49B-55CFD8D8B598}" presName="Name0" presStyleCnt="0">
        <dgm:presLayoutVars>
          <dgm:chMax val="1"/>
          <dgm:dir/>
          <dgm:animLvl val="ctr"/>
          <dgm:resizeHandles val="exact"/>
        </dgm:presLayoutVars>
      </dgm:prSet>
      <dgm:spPr/>
      <dgm:t>
        <a:bodyPr/>
        <a:lstStyle/>
        <a:p>
          <a:endParaRPr lang="en-US"/>
        </a:p>
      </dgm:t>
    </dgm:pt>
    <dgm:pt modelId="{DD0DDA25-BD01-4EC4-9ADA-0BE4113DF304}" type="pres">
      <dgm:prSet presAssocID="{5A6D86D8-EF2E-49D3-BC1E-04FEBD0C8403}" presName="centerShape" presStyleLbl="node0" presStyleIdx="0" presStyleCnt="1" custScaleX="139009" custScaleY="170743"/>
      <dgm:spPr/>
      <dgm:t>
        <a:bodyPr/>
        <a:lstStyle/>
        <a:p>
          <a:endParaRPr lang="en-US"/>
        </a:p>
      </dgm:t>
    </dgm:pt>
    <dgm:pt modelId="{72C1E484-2743-4EA4-A5C1-7AC08C529DD9}" type="pres">
      <dgm:prSet presAssocID="{E04D30E9-96C6-4C6B-A1C9-99BB9BD4298F}" presName="node" presStyleLbl="node1" presStyleIdx="0" presStyleCnt="4" custScaleX="175182">
        <dgm:presLayoutVars>
          <dgm:bulletEnabled val="1"/>
        </dgm:presLayoutVars>
      </dgm:prSet>
      <dgm:spPr/>
      <dgm:t>
        <a:bodyPr/>
        <a:lstStyle/>
        <a:p>
          <a:endParaRPr lang="en-US"/>
        </a:p>
      </dgm:t>
    </dgm:pt>
    <dgm:pt modelId="{28272CD6-4533-4CFB-9280-CB3FC8EE8CD9}" type="pres">
      <dgm:prSet presAssocID="{E04D30E9-96C6-4C6B-A1C9-99BB9BD4298F}" presName="dummy" presStyleCnt="0"/>
      <dgm:spPr/>
    </dgm:pt>
    <dgm:pt modelId="{F060EC10-0DA7-4AA8-A3C5-D711E73FA888}" type="pres">
      <dgm:prSet presAssocID="{C5EB881D-4B11-4228-A5E9-A87F1FA0FC33}" presName="sibTrans" presStyleLbl="sibTrans2D1" presStyleIdx="0" presStyleCnt="4" custScaleX="99154"/>
      <dgm:spPr/>
      <dgm:t>
        <a:bodyPr/>
        <a:lstStyle/>
        <a:p>
          <a:endParaRPr lang="en-US"/>
        </a:p>
      </dgm:t>
    </dgm:pt>
    <dgm:pt modelId="{D9604C29-BF0E-4873-B6F3-E7F45F36E152}" type="pres">
      <dgm:prSet presAssocID="{87525282-1D46-4D2C-9CF4-5C8DC6DF1A68}" presName="node" presStyleLbl="node1" presStyleIdx="1" presStyleCnt="4" custScaleX="150063">
        <dgm:presLayoutVars>
          <dgm:bulletEnabled val="1"/>
        </dgm:presLayoutVars>
      </dgm:prSet>
      <dgm:spPr/>
      <dgm:t>
        <a:bodyPr/>
        <a:lstStyle/>
        <a:p>
          <a:endParaRPr lang="en-US"/>
        </a:p>
      </dgm:t>
    </dgm:pt>
    <dgm:pt modelId="{A21DB659-6B77-4667-AFE3-639EE1589B91}" type="pres">
      <dgm:prSet presAssocID="{87525282-1D46-4D2C-9CF4-5C8DC6DF1A68}" presName="dummy" presStyleCnt="0"/>
      <dgm:spPr/>
    </dgm:pt>
    <dgm:pt modelId="{C2F834C5-832D-42D0-94A5-0DD0AE87256B}" type="pres">
      <dgm:prSet presAssocID="{A003C362-9DF5-4F05-9565-81072982B4FB}" presName="sibTrans" presStyleLbl="sibTrans2D1" presStyleIdx="1" presStyleCnt="4"/>
      <dgm:spPr/>
      <dgm:t>
        <a:bodyPr/>
        <a:lstStyle/>
        <a:p>
          <a:endParaRPr lang="en-US"/>
        </a:p>
      </dgm:t>
    </dgm:pt>
    <dgm:pt modelId="{EEFFDB62-0054-43D1-AB82-7890042F9C2C}" type="pres">
      <dgm:prSet presAssocID="{13F3E569-614C-48C1-A270-12FE08FF08E4}" presName="node" presStyleLbl="node1" presStyleIdx="2" presStyleCnt="4" custScaleX="209251">
        <dgm:presLayoutVars>
          <dgm:bulletEnabled val="1"/>
        </dgm:presLayoutVars>
      </dgm:prSet>
      <dgm:spPr/>
      <dgm:t>
        <a:bodyPr/>
        <a:lstStyle/>
        <a:p>
          <a:endParaRPr lang="en-US"/>
        </a:p>
      </dgm:t>
    </dgm:pt>
    <dgm:pt modelId="{17FB45F7-B306-47C2-85E2-75C86537C94C}" type="pres">
      <dgm:prSet presAssocID="{13F3E569-614C-48C1-A270-12FE08FF08E4}" presName="dummy" presStyleCnt="0"/>
      <dgm:spPr/>
    </dgm:pt>
    <dgm:pt modelId="{50E87FF8-8DC7-491D-A713-9377E0705B1F}" type="pres">
      <dgm:prSet presAssocID="{0AF8E0EB-FECF-4DA1-ACE2-213D8FEF1245}" presName="sibTrans" presStyleLbl="sibTrans2D1" presStyleIdx="2" presStyleCnt="4"/>
      <dgm:spPr/>
      <dgm:t>
        <a:bodyPr/>
        <a:lstStyle/>
        <a:p>
          <a:endParaRPr lang="en-US"/>
        </a:p>
      </dgm:t>
    </dgm:pt>
    <dgm:pt modelId="{C0DF4BCE-EA51-45EC-882B-A9C94A82CD79}" type="pres">
      <dgm:prSet presAssocID="{85ECE8E0-4EB0-4E78-B97A-6D9CED8BA159}" presName="node" presStyleLbl="node1" presStyleIdx="3" presStyleCnt="4" custScaleX="175343">
        <dgm:presLayoutVars>
          <dgm:bulletEnabled val="1"/>
        </dgm:presLayoutVars>
      </dgm:prSet>
      <dgm:spPr/>
      <dgm:t>
        <a:bodyPr/>
        <a:lstStyle/>
        <a:p>
          <a:endParaRPr lang="en-US"/>
        </a:p>
      </dgm:t>
    </dgm:pt>
    <dgm:pt modelId="{561FC9B2-63C0-437C-8B4E-6AFB58B22889}" type="pres">
      <dgm:prSet presAssocID="{85ECE8E0-4EB0-4E78-B97A-6D9CED8BA159}" presName="dummy" presStyleCnt="0"/>
      <dgm:spPr/>
    </dgm:pt>
    <dgm:pt modelId="{2EB9705F-C7B9-4B82-B495-B7AB9D442565}" type="pres">
      <dgm:prSet presAssocID="{1A531813-8997-42D7-88B8-82BC17BE6B1D}" presName="sibTrans" presStyleLbl="sibTrans2D1" presStyleIdx="3" presStyleCnt="4"/>
      <dgm:spPr/>
      <dgm:t>
        <a:bodyPr/>
        <a:lstStyle/>
        <a:p>
          <a:endParaRPr lang="en-US"/>
        </a:p>
      </dgm:t>
    </dgm:pt>
  </dgm:ptLst>
  <dgm:cxnLst>
    <dgm:cxn modelId="{502BB339-293E-416D-AD28-F471C08FF8E5}" type="presOf" srcId="{1A531813-8997-42D7-88B8-82BC17BE6B1D}" destId="{2EB9705F-C7B9-4B82-B495-B7AB9D442565}" srcOrd="0" destOrd="0" presId="urn:microsoft.com/office/officeart/2005/8/layout/radial6"/>
    <dgm:cxn modelId="{3D9FBDEF-B717-4364-A467-1F06BEFE7D35}" type="presOf" srcId="{A003C362-9DF5-4F05-9565-81072982B4FB}" destId="{C2F834C5-832D-42D0-94A5-0DD0AE87256B}" srcOrd="0" destOrd="0" presId="urn:microsoft.com/office/officeart/2005/8/layout/radial6"/>
    <dgm:cxn modelId="{4323D28C-EC83-4DB6-A1A7-61D1CB52E251}" type="presOf" srcId="{85ECE8E0-4EB0-4E78-B97A-6D9CED8BA159}" destId="{C0DF4BCE-EA51-45EC-882B-A9C94A82CD79}" srcOrd="0" destOrd="0" presId="urn:microsoft.com/office/officeart/2005/8/layout/radial6"/>
    <dgm:cxn modelId="{8C3758E6-92D9-4229-A02C-31180609A4AD}" type="presOf" srcId="{E04D30E9-96C6-4C6B-A1C9-99BB9BD4298F}" destId="{72C1E484-2743-4EA4-A5C1-7AC08C529DD9}" srcOrd="0" destOrd="0" presId="urn:microsoft.com/office/officeart/2005/8/layout/radial6"/>
    <dgm:cxn modelId="{E9EB8E3E-2598-4A53-A3A7-DA14FE7388A0}" type="presOf" srcId="{5A6D86D8-EF2E-49D3-BC1E-04FEBD0C8403}" destId="{DD0DDA25-BD01-4EC4-9ADA-0BE4113DF304}" srcOrd="0" destOrd="0" presId="urn:microsoft.com/office/officeart/2005/8/layout/radial6"/>
    <dgm:cxn modelId="{3CC18AD8-4234-4AB2-A713-DC66C64155BC}" srcId="{5A6D86D8-EF2E-49D3-BC1E-04FEBD0C8403}" destId="{85ECE8E0-4EB0-4E78-B97A-6D9CED8BA159}" srcOrd="3" destOrd="0" parTransId="{BA4F81C6-6E6C-4B00-98F1-3405D755FB80}" sibTransId="{1A531813-8997-42D7-88B8-82BC17BE6B1D}"/>
    <dgm:cxn modelId="{9DC1D874-CADD-426C-B6D9-5B841E5B3E4F}" type="presOf" srcId="{C5EB881D-4B11-4228-A5E9-A87F1FA0FC33}" destId="{F060EC10-0DA7-4AA8-A3C5-D711E73FA888}" srcOrd="0" destOrd="0" presId="urn:microsoft.com/office/officeart/2005/8/layout/radial6"/>
    <dgm:cxn modelId="{066E4AA0-9181-4913-AC3C-9881A88217A5}" srcId="{D2824538-89DD-4A0B-A49B-55CFD8D8B598}" destId="{5A6D86D8-EF2E-49D3-BC1E-04FEBD0C8403}" srcOrd="0" destOrd="0" parTransId="{5CCB0883-4237-41FE-A570-7CEB2FFA6245}" sibTransId="{EB882BFC-C022-4131-92A6-3A7AE926E74C}"/>
    <dgm:cxn modelId="{9485A664-F189-472A-865B-82E4EE53DFE4}" type="presOf" srcId="{13F3E569-614C-48C1-A270-12FE08FF08E4}" destId="{EEFFDB62-0054-43D1-AB82-7890042F9C2C}" srcOrd="0" destOrd="0" presId="urn:microsoft.com/office/officeart/2005/8/layout/radial6"/>
    <dgm:cxn modelId="{70FFA103-249E-45A0-B42E-C7C10E86B282}" srcId="{5A6D86D8-EF2E-49D3-BC1E-04FEBD0C8403}" destId="{13F3E569-614C-48C1-A270-12FE08FF08E4}" srcOrd="2" destOrd="0" parTransId="{02B9A2CC-F3C5-4272-8565-763059C2131B}" sibTransId="{0AF8E0EB-FECF-4DA1-ACE2-213D8FEF1245}"/>
    <dgm:cxn modelId="{434A7C29-D99A-474C-A0FF-1E58292AC6FD}" srcId="{5A6D86D8-EF2E-49D3-BC1E-04FEBD0C8403}" destId="{87525282-1D46-4D2C-9CF4-5C8DC6DF1A68}" srcOrd="1" destOrd="0" parTransId="{42C0A62C-51BD-4A97-92B5-FC342CF2DDB5}" sibTransId="{A003C362-9DF5-4F05-9565-81072982B4FB}"/>
    <dgm:cxn modelId="{E1214572-AC1B-4A51-AD9B-25CE29258898}" srcId="{5A6D86D8-EF2E-49D3-BC1E-04FEBD0C8403}" destId="{E04D30E9-96C6-4C6B-A1C9-99BB9BD4298F}" srcOrd="0" destOrd="0" parTransId="{8DC46DF3-5459-4B89-84FC-0F2414A5F284}" sibTransId="{C5EB881D-4B11-4228-A5E9-A87F1FA0FC33}"/>
    <dgm:cxn modelId="{A22A888D-CC28-4438-BC71-8325D6BC5993}" type="presOf" srcId="{87525282-1D46-4D2C-9CF4-5C8DC6DF1A68}" destId="{D9604C29-BF0E-4873-B6F3-E7F45F36E152}" srcOrd="0" destOrd="0" presId="urn:microsoft.com/office/officeart/2005/8/layout/radial6"/>
    <dgm:cxn modelId="{8F24E06C-528C-4A7F-999A-534650329B2F}" type="presOf" srcId="{0AF8E0EB-FECF-4DA1-ACE2-213D8FEF1245}" destId="{50E87FF8-8DC7-491D-A713-9377E0705B1F}" srcOrd="0" destOrd="0" presId="urn:microsoft.com/office/officeart/2005/8/layout/radial6"/>
    <dgm:cxn modelId="{66BAFCBC-C84A-4A55-9A6A-01B24E45A37E}" type="presOf" srcId="{D2824538-89DD-4A0B-A49B-55CFD8D8B598}" destId="{E4401350-FABC-4F2F-9060-0594FB48BA93}" srcOrd="0" destOrd="0" presId="urn:microsoft.com/office/officeart/2005/8/layout/radial6"/>
    <dgm:cxn modelId="{9A9C77BE-1999-4F13-8F57-876E0032B0F3}" type="presParOf" srcId="{E4401350-FABC-4F2F-9060-0594FB48BA93}" destId="{DD0DDA25-BD01-4EC4-9ADA-0BE4113DF304}" srcOrd="0" destOrd="0" presId="urn:microsoft.com/office/officeart/2005/8/layout/radial6"/>
    <dgm:cxn modelId="{67136E54-FDC6-414B-8E93-8865A13DE196}" type="presParOf" srcId="{E4401350-FABC-4F2F-9060-0594FB48BA93}" destId="{72C1E484-2743-4EA4-A5C1-7AC08C529DD9}" srcOrd="1" destOrd="0" presId="urn:microsoft.com/office/officeart/2005/8/layout/radial6"/>
    <dgm:cxn modelId="{346D25B4-9AA5-4A3D-B612-C0BA51905287}" type="presParOf" srcId="{E4401350-FABC-4F2F-9060-0594FB48BA93}" destId="{28272CD6-4533-4CFB-9280-CB3FC8EE8CD9}" srcOrd="2" destOrd="0" presId="urn:microsoft.com/office/officeart/2005/8/layout/radial6"/>
    <dgm:cxn modelId="{34F642FA-C683-42E5-911E-553DD683BF0F}" type="presParOf" srcId="{E4401350-FABC-4F2F-9060-0594FB48BA93}" destId="{F060EC10-0DA7-4AA8-A3C5-D711E73FA888}" srcOrd="3" destOrd="0" presId="urn:microsoft.com/office/officeart/2005/8/layout/radial6"/>
    <dgm:cxn modelId="{B35A0533-AB9B-49FF-989A-17CC810439B6}" type="presParOf" srcId="{E4401350-FABC-4F2F-9060-0594FB48BA93}" destId="{D9604C29-BF0E-4873-B6F3-E7F45F36E152}" srcOrd="4" destOrd="0" presId="urn:microsoft.com/office/officeart/2005/8/layout/radial6"/>
    <dgm:cxn modelId="{64E336A7-1DBB-4919-82B2-2968A59691B1}" type="presParOf" srcId="{E4401350-FABC-4F2F-9060-0594FB48BA93}" destId="{A21DB659-6B77-4667-AFE3-639EE1589B91}" srcOrd="5" destOrd="0" presId="urn:microsoft.com/office/officeart/2005/8/layout/radial6"/>
    <dgm:cxn modelId="{53B771F1-70BE-4536-AD00-E015DF9F3A73}" type="presParOf" srcId="{E4401350-FABC-4F2F-9060-0594FB48BA93}" destId="{C2F834C5-832D-42D0-94A5-0DD0AE87256B}" srcOrd="6" destOrd="0" presId="urn:microsoft.com/office/officeart/2005/8/layout/radial6"/>
    <dgm:cxn modelId="{22BF77BA-E4E5-4653-BFC6-69DA51F5C251}" type="presParOf" srcId="{E4401350-FABC-4F2F-9060-0594FB48BA93}" destId="{EEFFDB62-0054-43D1-AB82-7890042F9C2C}" srcOrd="7" destOrd="0" presId="urn:microsoft.com/office/officeart/2005/8/layout/radial6"/>
    <dgm:cxn modelId="{8700ECF3-9747-486A-A1FF-B072363025AB}" type="presParOf" srcId="{E4401350-FABC-4F2F-9060-0594FB48BA93}" destId="{17FB45F7-B306-47C2-85E2-75C86537C94C}" srcOrd="8" destOrd="0" presId="urn:microsoft.com/office/officeart/2005/8/layout/radial6"/>
    <dgm:cxn modelId="{53A5B3FA-C52E-428D-9057-30C0035480E1}" type="presParOf" srcId="{E4401350-FABC-4F2F-9060-0594FB48BA93}" destId="{50E87FF8-8DC7-491D-A713-9377E0705B1F}" srcOrd="9" destOrd="0" presId="urn:microsoft.com/office/officeart/2005/8/layout/radial6"/>
    <dgm:cxn modelId="{F01147B2-2497-4128-9EED-16A8517BC68D}" type="presParOf" srcId="{E4401350-FABC-4F2F-9060-0594FB48BA93}" destId="{C0DF4BCE-EA51-45EC-882B-A9C94A82CD79}" srcOrd="10" destOrd="0" presId="urn:microsoft.com/office/officeart/2005/8/layout/radial6"/>
    <dgm:cxn modelId="{7E9ADF94-4954-41B6-AFAA-04EE06FC11E3}" type="presParOf" srcId="{E4401350-FABC-4F2F-9060-0594FB48BA93}" destId="{561FC9B2-63C0-437C-8B4E-6AFB58B22889}" srcOrd="11" destOrd="0" presId="urn:microsoft.com/office/officeart/2005/8/layout/radial6"/>
    <dgm:cxn modelId="{AAD04383-C4A9-4161-90EF-A8FCB7DB48B9}" type="presParOf" srcId="{E4401350-FABC-4F2F-9060-0594FB48BA93}" destId="{2EB9705F-C7B9-4B82-B495-B7AB9D442565}"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B9705F-C7B9-4B82-B495-B7AB9D442565}">
      <dsp:nvSpPr>
        <dsp:cNvPr id="0" name=""/>
        <dsp:cNvSpPr/>
      </dsp:nvSpPr>
      <dsp:spPr>
        <a:xfrm>
          <a:off x="1195531" y="289365"/>
          <a:ext cx="1934964" cy="1934964"/>
        </a:xfrm>
        <a:prstGeom prst="blockArc">
          <a:avLst>
            <a:gd name="adj1" fmla="val 10800000"/>
            <a:gd name="adj2" fmla="val 16200000"/>
            <a:gd name="adj3" fmla="val 463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0E87FF8-8DC7-491D-A713-9377E0705B1F}">
      <dsp:nvSpPr>
        <dsp:cNvPr id="0" name=""/>
        <dsp:cNvSpPr/>
      </dsp:nvSpPr>
      <dsp:spPr>
        <a:xfrm>
          <a:off x="1195531" y="289365"/>
          <a:ext cx="1934964" cy="1934964"/>
        </a:xfrm>
        <a:prstGeom prst="blockArc">
          <a:avLst>
            <a:gd name="adj1" fmla="val 5400000"/>
            <a:gd name="adj2" fmla="val 10800000"/>
            <a:gd name="adj3" fmla="val 463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2F834C5-832D-42D0-94A5-0DD0AE87256B}">
      <dsp:nvSpPr>
        <dsp:cNvPr id="0" name=""/>
        <dsp:cNvSpPr/>
      </dsp:nvSpPr>
      <dsp:spPr>
        <a:xfrm>
          <a:off x="1195531" y="289365"/>
          <a:ext cx="1934964" cy="1934964"/>
        </a:xfrm>
        <a:prstGeom prst="blockArc">
          <a:avLst>
            <a:gd name="adj1" fmla="val 0"/>
            <a:gd name="adj2" fmla="val 5400000"/>
            <a:gd name="adj3" fmla="val 463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060EC10-0DA7-4AA8-A3C5-D711E73FA888}">
      <dsp:nvSpPr>
        <dsp:cNvPr id="0" name=""/>
        <dsp:cNvSpPr/>
      </dsp:nvSpPr>
      <dsp:spPr>
        <a:xfrm>
          <a:off x="1203716" y="289365"/>
          <a:ext cx="1918594" cy="1934964"/>
        </a:xfrm>
        <a:prstGeom prst="blockArc">
          <a:avLst>
            <a:gd name="adj1" fmla="val 16200000"/>
            <a:gd name="adj2" fmla="val 0"/>
            <a:gd name="adj3" fmla="val 463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D0DDA25-BD01-4EC4-9ADA-0BE4113DF304}">
      <dsp:nvSpPr>
        <dsp:cNvPr id="0" name=""/>
        <dsp:cNvSpPr/>
      </dsp:nvSpPr>
      <dsp:spPr>
        <a:xfrm>
          <a:off x="1544636" y="497302"/>
          <a:ext cx="1236755" cy="151909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latin typeface="Arial" panose="020B0604020202020204" pitchFamily="34" charset="0"/>
              <a:cs typeface="Arial" panose="020B0604020202020204" pitchFamily="34" charset="0"/>
            </a:rPr>
            <a:t>Advisory</a:t>
          </a:r>
          <a:endParaRPr lang="en-US" sz="1700" kern="1200" dirty="0">
            <a:latin typeface="Arial" panose="020B0604020202020204" pitchFamily="34" charset="0"/>
            <a:cs typeface="Arial" panose="020B0604020202020204" pitchFamily="34" charset="0"/>
          </a:endParaRPr>
        </a:p>
      </dsp:txBody>
      <dsp:txXfrm>
        <a:off x="1725755" y="719768"/>
        <a:ext cx="874517" cy="1074159"/>
      </dsp:txXfrm>
    </dsp:sp>
    <dsp:sp modelId="{72C1E484-2743-4EA4-A5C1-7AC08C529DD9}">
      <dsp:nvSpPr>
        <dsp:cNvPr id="0" name=""/>
        <dsp:cNvSpPr/>
      </dsp:nvSpPr>
      <dsp:spPr>
        <a:xfrm>
          <a:off x="1617509" y="392"/>
          <a:ext cx="1091009" cy="62278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smtClean="0">
              <a:latin typeface="Arial" panose="020B0604020202020204" pitchFamily="34" charset="0"/>
              <a:cs typeface="Arial" panose="020B0604020202020204" pitchFamily="34" charset="0"/>
            </a:rPr>
            <a:t>Identification</a:t>
          </a:r>
          <a:endParaRPr lang="en-US" sz="800" kern="1200" dirty="0">
            <a:latin typeface="Arial" panose="020B0604020202020204" pitchFamily="34" charset="0"/>
            <a:cs typeface="Arial" panose="020B0604020202020204" pitchFamily="34" charset="0"/>
          </a:endParaRPr>
        </a:p>
      </dsp:txBody>
      <dsp:txXfrm>
        <a:off x="1777284" y="91597"/>
        <a:ext cx="771459" cy="440376"/>
      </dsp:txXfrm>
    </dsp:sp>
    <dsp:sp modelId="{D9604C29-BF0E-4873-B6F3-E7F45F36E152}">
      <dsp:nvSpPr>
        <dsp:cNvPr id="0" name=""/>
        <dsp:cNvSpPr/>
      </dsp:nvSpPr>
      <dsp:spPr>
        <a:xfrm>
          <a:off x="2640790" y="945454"/>
          <a:ext cx="934571" cy="62278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dirty="0" smtClean="0">
              <a:latin typeface="Arial" panose="020B0604020202020204" pitchFamily="34" charset="0"/>
              <a:cs typeface="Arial" panose="020B0604020202020204" pitchFamily="34" charset="0"/>
            </a:rPr>
            <a:t>Prevention</a:t>
          </a:r>
          <a:endParaRPr lang="en-US" sz="800" kern="1200" dirty="0">
            <a:latin typeface="Arial" panose="020B0604020202020204" pitchFamily="34" charset="0"/>
            <a:cs typeface="Arial" panose="020B0604020202020204" pitchFamily="34" charset="0"/>
          </a:endParaRPr>
        </a:p>
      </dsp:txBody>
      <dsp:txXfrm>
        <a:off x="2777655" y="1036659"/>
        <a:ext cx="660841" cy="440376"/>
      </dsp:txXfrm>
    </dsp:sp>
    <dsp:sp modelId="{EEFFDB62-0054-43D1-AB82-7890042F9C2C}">
      <dsp:nvSpPr>
        <dsp:cNvPr id="0" name=""/>
        <dsp:cNvSpPr/>
      </dsp:nvSpPr>
      <dsp:spPr>
        <a:xfrm>
          <a:off x="1511420" y="1890516"/>
          <a:ext cx="1303186" cy="62278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dirty="0" smtClean="0">
              <a:latin typeface="Arial" panose="020B0604020202020204" pitchFamily="34" charset="0"/>
              <a:cs typeface="Arial" panose="020B0604020202020204" pitchFamily="34" charset="0"/>
            </a:rPr>
            <a:t>Monitoring &amp;</a:t>
          </a:r>
          <a:r>
            <a:rPr lang="en-US" sz="500" kern="1200" dirty="0" smtClean="0"/>
            <a:t> </a:t>
          </a:r>
          <a:r>
            <a:rPr lang="en-US" sz="800" kern="1200" dirty="0" smtClean="0">
              <a:latin typeface="Arial" panose="020B0604020202020204" pitchFamily="34" charset="0"/>
              <a:cs typeface="Arial" panose="020B0604020202020204" pitchFamily="34" charset="0"/>
            </a:rPr>
            <a:t>Detection</a:t>
          </a:r>
          <a:endParaRPr lang="en-US" sz="800" kern="1200" dirty="0">
            <a:latin typeface="Arial" panose="020B0604020202020204" pitchFamily="34" charset="0"/>
            <a:cs typeface="Arial" panose="020B0604020202020204" pitchFamily="34" charset="0"/>
          </a:endParaRPr>
        </a:p>
      </dsp:txBody>
      <dsp:txXfrm>
        <a:off x="1702267" y="1981721"/>
        <a:ext cx="921492" cy="440376"/>
      </dsp:txXfrm>
    </dsp:sp>
    <dsp:sp modelId="{C0DF4BCE-EA51-45EC-882B-A9C94A82CD79}">
      <dsp:nvSpPr>
        <dsp:cNvPr id="0" name=""/>
        <dsp:cNvSpPr/>
      </dsp:nvSpPr>
      <dsp:spPr>
        <a:xfrm>
          <a:off x="671945" y="945454"/>
          <a:ext cx="1092012" cy="62278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dirty="0" smtClean="0">
              <a:latin typeface="Arial" panose="020B0604020202020204" pitchFamily="34" charset="0"/>
              <a:cs typeface="Arial" panose="020B0604020202020204" pitchFamily="34" charset="0"/>
            </a:rPr>
            <a:t>Resolution</a:t>
          </a:r>
          <a:endParaRPr lang="en-US" sz="800" kern="1200" dirty="0">
            <a:latin typeface="Arial" panose="020B0604020202020204" pitchFamily="34" charset="0"/>
            <a:cs typeface="Arial" panose="020B0604020202020204" pitchFamily="34" charset="0"/>
          </a:endParaRPr>
        </a:p>
      </dsp:txBody>
      <dsp:txXfrm>
        <a:off x="831866" y="1036659"/>
        <a:ext cx="772170" cy="440376"/>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8.wmf"/></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 Placeholder 22"/>
          <p:cNvSpPr>
            <a:spLocks noGrp="1"/>
          </p:cNvSpPr>
          <p:nvPr>
            <p:ph type="body" sz="quarter" idx="11" hasCustomPrompt="1"/>
          </p:nvPr>
        </p:nvSpPr>
        <p:spPr>
          <a:xfrm>
            <a:off x="1672070" y="4702742"/>
            <a:ext cx="5670562" cy="546679"/>
          </a:xfrm>
        </p:spPr>
        <p:txBody>
          <a:bodyPr wrap="square" tIns="36000" bIns="36000" anchor="t" anchorCtr="0">
            <a:spAutoFit/>
          </a:bodyPr>
          <a:lstStyle>
            <a:lvl1pPr marL="0" indent="0">
              <a:lnSpc>
                <a:spcPct val="100000"/>
              </a:lnSpc>
              <a:buNone/>
              <a:defRPr sz="1400" b="0">
                <a:solidFill>
                  <a:schemeClr val="bg1">
                    <a:lumMod val="50000"/>
                  </a:schemeClr>
                </a:solidFill>
              </a:defRPr>
            </a:lvl1pPr>
            <a:lvl2pPr marL="0" indent="0">
              <a:lnSpc>
                <a:spcPct val="150000"/>
              </a:lnSpc>
              <a:buNone/>
              <a:defRPr sz="1400" b="1">
                <a:solidFill>
                  <a:schemeClr val="bg1">
                    <a:lumMod val="50000"/>
                  </a:schemeClr>
                </a:solidFill>
              </a:defRPr>
            </a:lvl2pPr>
            <a:lvl3pPr>
              <a:buNone/>
              <a:defRPr/>
            </a:lvl3pPr>
            <a:lvl4pPr>
              <a:buNone/>
              <a:defRPr/>
            </a:lvl4pPr>
            <a:lvl5pPr>
              <a:buNone/>
              <a:defRPr/>
            </a:lvl5pPr>
          </a:lstStyle>
          <a:p>
            <a:pPr lvl="0"/>
            <a:r>
              <a:rPr lang="en-US" dirty="0" smtClean="0"/>
              <a:t>Name of the Presenter: </a:t>
            </a:r>
          </a:p>
          <a:p>
            <a:pPr lvl="0"/>
            <a:r>
              <a:rPr lang="en-US" dirty="0" smtClean="0"/>
              <a:t>Date:</a:t>
            </a:r>
          </a:p>
        </p:txBody>
      </p:sp>
      <p:sp>
        <p:nvSpPr>
          <p:cNvPr id="3" name="Subtitle 2"/>
          <p:cNvSpPr>
            <a:spLocks noGrp="1"/>
          </p:cNvSpPr>
          <p:nvPr>
            <p:ph type="subTitle" idx="1" hasCustomPrompt="1"/>
          </p:nvPr>
        </p:nvSpPr>
        <p:spPr>
          <a:xfrm>
            <a:off x="1672070" y="3000836"/>
            <a:ext cx="5652089" cy="1143008"/>
          </a:xfrm>
        </p:spPr>
        <p:txBody>
          <a:bodyPr wrap="square" anchor="t" anchorCtr="0">
            <a:noAutofit/>
          </a:bodyPr>
          <a:lstStyle>
            <a:lvl1pPr marL="0" indent="0" algn="l">
              <a:buNone/>
              <a:defRPr sz="2400">
                <a:solidFill>
                  <a:srgbClr val="FF99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 template</a:t>
            </a:r>
            <a:endParaRPr lang="en-IN" dirty="0"/>
          </a:p>
        </p:txBody>
      </p:sp>
      <p:sp>
        <p:nvSpPr>
          <p:cNvPr id="2" name="Title 1"/>
          <p:cNvSpPr>
            <a:spLocks noGrp="1"/>
          </p:cNvSpPr>
          <p:nvPr>
            <p:ph type="ctrTitle" hasCustomPrompt="1"/>
          </p:nvPr>
        </p:nvSpPr>
        <p:spPr>
          <a:xfrm>
            <a:off x="1672070" y="1687056"/>
            <a:ext cx="5652089" cy="1285884"/>
          </a:xfrm>
        </p:spPr>
        <p:txBody>
          <a:bodyPr anchor="ctr" anchorCtr="0"/>
          <a:lstStyle>
            <a:lvl1pPr>
              <a:lnSpc>
                <a:spcPts val="4200"/>
              </a:lnSpc>
              <a:defRPr sz="4000">
                <a:solidFill>
                  <a:schemeClr val="tx2"/>
                </a:solidFill>
              </a:defRPr>
            </a:lvl1pPr>
          </a:lstStyle>
          <a:p>
            <a:r>
              <a:rPr lang="en-US" dirty="0" smtClean="0"/>
              <a:t>Click to edit Master title style template</a:t>
            </a:r>
            <a:endParaRPr lang="en-IN" dirty="0"/>
          </a:p>
        </p:txBody>
      </p:sp>
      <p:pic>
        <p:nvPicPr>
          <p:cNvPr id="8" name="Picture 7" descr="bark-side.png"/>
          <p:cNvPicPr>
            <a:picLocks noChangeAspect="1"/>
          </p:cNvPicPr>
          <p:nvPr userDrawn="1"/>
        </p:nvPicPr>
        <p:blipFill>
          <a:blip r:embed="rId2" cstate="print"/>
          <a:srcRect l="42368" t="28241" r="39297" b="25987"/>
          <a:stretch>
            <a:fillRect/>
          </a:stretch>
        </p:blipFill>
        <p:spPr>
          <a:xfrm>
            <a:off x="-9144" y="-9144"/>
            <a:ext cx="1060825" cy="3531140"/>
          </a:xfrm>
          <a:prstGeom prst="rect">
            <a:avLst/>
          </a:prstGeom>
        </p:spPr>
      </p:pic>
      <p:pic>
        <p:nvPicPr>
          <p:cNvPr id="9" name="Picture 8" descr="logo.png"/>
          <p:cNvPicPr>
            <a:picLocks noChangeAspect="1"/>
          </p:cNvPicPr>
          <p:nvPr userDrawn="1"/>
        </p:nvPicPr>
        <p:blipFill>
          <a:blip r:embed="rId3" cstate="print"/>
          <a:stretch>
            <a:fillRect/>
          </a:stretch>
        </p:blipFill>
        <p:spPr>
          <a:xfrm>
            <a:off x="7359110" y="265823"/>
            <a:ext cx="1450834" cy="592594"/>
          </a:xfrm>
          <a:prstGeom prst="rect">
            <a:avLst/>
          </a:prstGeom>
        </p:spPr>
      </p:pic>
      <p:cxnSp>
        <p:nvCxnSpPr>
          <p:cNvPr id="11" name="Straight Connector 10"/>
          <p:cNvCxnSpPr/>
          <p:nvPr userDrawn="1"/>
        </p:nvCxnSpPr>
        <p:spPr>
          <a:xfrm>
            <a:off x="1759143" y="4627475"/>
            <a:ext cx="557784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20" y="142852"/>
            <a:ext cx="6715172" cy="831832"/>
          </a:xfrm>
        </p:spPr>
        <p:txBody>
          <a:bodyPr/>
          <a:lstStyle>
            <a:lvl1pPr>
              <a:lnSpc>
                <a:spcPts val="2800"/>
              </a:lnSpc>
              <a:defRPr/>
            </a:lvl1pPr>
          </a:lstStyle>
          <a:p>
            <a:r>
              <a:rPr lang="en-US" dirty="0" smtClean="0"/>
              <a:t>Click to edit Master title style</a:t>
            </a:r>
            <a:endParaRPr lang="en-IN" dirty="0"/>
          </a:p>
        </p:txBody>
      </p:sp>
      <p:sp>
        <p:nvSpPr>
          <p:cNvPr id="3" name="Content Placeholder 2"/>
          <p:cNvSpPr>
            <a:spLocks noGrp="1"/>
          </p:cNvSpPr>
          <p:nvPr>
            <p:ph idx="1"/>
          </p:nvPr>
        </p:nvSpPr>
        <p:spPr>
          <a:xfrm>
            <a:off x="285720" y="1214422"/>
            <a:ext cx="8058828" cy="5072098"/>
          </a:xfrm>
        </p:spPr>
        <p:txBody>
          <a:bodyPr/>
          <a:lstStyle>
            <a:lvl1pPr marL="228600" indent="-228600">
              <a:buClr>
                <a:schemeClr val="accent3"/>
              </a:buClr>
              <a:defRPr sz="2000" b="1">
                <a:solidFill>
                  <a:schemeClr val="bg1">
                    <a:lumMod val="50000"/>
                  </a:schemeClr>
                </a:solidFill>
              </a:defRPr>
            </a:lvl1pPr>
            <a:lvl2pPr marL="630238" indent="-182563">
              <a:buClr>
                <a:schemeClr val="accent3"/>
              </a:buClr>
              <a:defRPr sz="1800"/>
            </a:lvl2pPr>
            <a:lvl3pPr marL="969963" indent="-160338">
              <a:buClr>
                <a:schemeClr val="accent3"/>
              </a:buClr>
              <a:defRPr sz="1600"/>
            </a:lvl3pPr>
            <a:lvl4pPr marL="1316038" indent="-153988">
              <a:buClr>
                <a:schemeClr val="accent3"/>
              </a:buClr>
              <a:defRPr sz="1400"/>
            </a:lvl4pPr>
            <a:lvl5pPr marL="1655763" indent="-131763">
              <a:buClr>
                <a:schemeClr val="accent3"/>
              </a:buCl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3" name="Text Placeholder 22"/>
          <p:cNvSpPr>
            <a:spLocks noGrp="1"/>
          </p:cNvSpPr>
          <p:nvPr>
            <p:ph type="body" sz="quarter" idx="11" hasCustomPrompt="1"/>
          </p:nvPr>
        </p:nvSpPr>
        <p:spPr>
          <a:xfrm>
            <a:off x="1672070" y="4702742"/>
            <a:ext cx="5670562" cy="546679"/>
          </a:xfrm>
        </p:spPr>
        <p:txBody>
          <a:bodyPr wrap="square" tIns="36000" bIns="36000" anchor="t" anchorCtr="0">
            <a:spAutoFit/>
          </a:bodyPr>
          <a:lstStyle>
            <a:lvl1pPr marL="0" indent="0">
              <a:lnSpc>
                <a:spcPct val="100000"/>
              </a:lnSpc>
              <a:buNone/>
              <a:defRPr sz="1400" b="0">
                <a:solidFill>
                  <a:schemeClr val="bg1">
                    <a:lumMod val="50000"/>
                  </a:schemeClr>
                </a:solidFill>
              </a:defRPr>
            </a:lvl1pPr>
            <a:lvl2pPr marL="0" indent="0">
              <a:lnSpc>
                <a:spcPct val="150000"/>
              </a:lnSpc>
              <a:buNone/>
              <a:defRPr sz="1400" b="1">
                <a:solidFill>
                  <a:schemeClr val="bg1">
                    <a:lumMod val="50000"/>
                  </a:schemeClr>
                </a:solidFill>
              </a:defRPr>
            </a:lvl2pPr>
            <a:lvl3pPr>
              <a:buNone/>
              <a:defRPr/>
            </a:lvl3pPr>
            <a:lvl4pPr>
              <a:buNone/>
              <a:defRPr/>
            </a:lvl4pPr>
            <a:lvl5pPr>
              <a:buNone/>
              <a:defRPr/>
            </a:lvl5pPr>
          </a:lstStyle>
          <a:p>
            <a:pPr lvl="0"/>
            <a:r>
              <a:rPr lang="en-US" dirty="0" smtClean="0"/>
              <a:t>Name of the Presenter: </a:t>
            </a:r>
          </a:p>
          <a:p>
            <a:pPr lvl="0"/>
            <a:r>
              <a:rPr lang="en-US" dirty="0" smtClean="0"/>
              <a:t>Date:</a:t>
            </a:r>
          </a:p>
        </p:txBody>
      </p:sp>
      <p:sp>
        <p:nvSpPr>
          <p:cNvPr id="3" name="Subtitle 2"/>
          <p:cNvSpPr>
            <a:spLocks noGrp="1"/>
          </p:cNvSpPr>
          <p:nvPr>
            <p:ph type="subTitle" idx="1" hasCustomPrompt="1"/>
          </p:nvPr>
        </p:nvSpPr>
        <p:spPr>
          <a:xfrm>
            <a:off x="1672070" y="3000836"/>
            <a:ext cx="5652089" cy="1143008"/>
          </a:xfrm>
        </p:spPr>
        <p:txBody>
          <a:bodyPr wrap="square" anchor="t" anchorCtr="0">
            <a:noAutofit/>
          </a:bodyPr>
          <a:lstStyle>
            <a:lvl1pPr marL="0" indent="0" algn="l">
              <a:buNone/>
              <a:defRPr sz="2400">
                <a:solidFill>
                  <a:srgbClr val="FF99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 template</a:t>
            </a:r>
            <a:endParaRPr lang="en-IN" dirty="0"/>
          </a:p>
        </p:txBody>
      </p:sp>
      <p:sp>
        <p:nvSpPr>
          <p:cNvPr id="2" name="Title 1"/>
          <p:cNvSpPr>
            <a:spLocks noGrp="1"/>
          </p:cNvSpPr>
          <p:nvPr>
            <p:ph type="ctrTitle" hasCustomPrompt="1"/>
          </p:nvPr>
        </p:nvSpPr>
        <p:spPr>
          <a:xfrm>
            <a:off x="1672070" y="1687056"/>
            <a:ext cx="5652089" cy="1285884"/>
          </a:xfrm>
        </p:spPr>
        <p:txBody>
          <a:bodyPr anchor="ctr" anchorCtr="0"/>
          <a:lstStyle>
            <a:lvl1pPr>
              <a:lnSpc>
                <a:spcPts val="4200"/>
              </a:lnSpc>
              <a:defRPr sz="4000">
                <a:solidFill>
                  <a:schemeClr val="tx2"/>
                </a:solidFill>
              </a:defRPr>
            </a:lvl1pPr>
          </a:lstStyle>
          <a:p>
            <a:r>
              <a:rPr lang="en-US" dirty="0" smtClean="0"/>
              <a:t>Click to edit Master title style template</a:t>
            </a:r>
            <a:endParaRPr lang="en-IN" dirty="0"/>
          </a:p>
        </p:txBody>
      </p:sp>
      <p:pic>
        <p:nvPicPr>
          <p:cNvPr id="8" name="Picture 7" descr="bark-side.png"/>
          <p:cNvPicPr>
            <a:picLocks noChangeAspect="1"/>
          </p:cNvPicPr>
          <p:nvPr userDrawn="1"/>
        </p:nvPicPr>
        <p:blipFill>
          <a:blip r:embed="rId2" cstate="print"/>
          <a:srcRect l="42368" t="28241" r="39297" b="25987"/>
          <a:stretch>
            <a:fillRect/>
          </a:stretch>
        </p:blipFill>
        <p:spPr>
          <a:xfrm>
            <a:off x="-9144" y="-9144"/>
            <a:ext cx="1060825" cy="3531140"/>
          </a:xfrm>
          <a:prstGeom prst="rect">
            <a:avLst/>
          </a:prstGeom>
        </p:spPr>
      </p:pic>
      <p:pic>
        <p:nvPicPr>
          <p:cNvPr id="9" name="Picture 8" descr="logo.png"/>
          <p:cNvPicPr>
            <a:picLocks noChangeAspect="1"/>
          </p:cNvPicPr>
          <p:nvPr userDrawn="1"/>
        </p:nvPicPr>
        <p:blipFill>
          <a:blip r:embed="rId3" cstate="print"/>
          <a:stretch>
            <a:fillRect/>
          </a:stretch>
        </p:blipFill>
        <p:spPr>
          <a:xfrm>
            <a:off x="7359110" y="265823"/>
            <a:ext cx="1450834" cy="592594"/>
          </a:xfrm>
          <a:prstGeom prst="rect">
            <a:avLst/>
          </a:prstGeom>
        </p:spPr>
      </p:pic>
      <p:cxnSp>
        <p:nvCxnSpPr>
          <p:cNvPr id="11" name="Straight Connector 10"/>
          <p:cNvCxnSpPr/>
          <p:nvPr userDrawn="1"/>
        </p:nvCxnSpPr>
        <p:spPr>
          <a:xfrm>
            <a:off x="1759143" y="4627475"/>
            <a:ext cx="557784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6103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20" y="142852"/>
            <a:ext cx="6715172" cy="831832"/>
          </a:xfrm>
        </p:spPr>
        <p:txBody>
          <a:bodyPr/>
          <a:lstStyle>
            <a:lvl1pPr>
              <a:lnSpc>
                <a:spcPts val="2800"/>
              </a:lnSpc>
              <a:defRPr/>
            </a:lvl1pPr>
          </a:lstStyle>
          <a:p>
            <a:r>
              <a:rPr lang="en-US" dirty="0" smtClean="0"/>
              <a:t>Click to edit Master title style</a:t>
            </a:r>
            <a:endParaRPr lang="en-IN" dirty="0"/>
          </a:p>
        </p:txBody>
      </p:sp>
      <p:sp>
        <p:nvSpPr>
          <p:cNvPr id="3" name="Content Placeholder 2"/>
          <p:cNvSpPr>
            <a:spLocks noGrp="1"/>
          </p:cNvSpPr>
          <p:nvPr>
            <p:ph idx="1"/>
          </p:nvPr>
        </p:nvSpPr>
        <p:spPr>
          <a:xfrm>
            <a:off x="285720" y="1214422"/>
            <a:ext cx="8058828" cy="5072098"/>
          </a:xfrm>
        </p:spPr>
        <p:txBody>
          <a:bodyPr/>
          <a:lstStyle>
            <a:lvl1pPr marL="228600" indent="-228600">
              <a:buClr>
                <a:schemeClr val="accent3"/>
              </a:buClr>
              <a:defRPr sz="2000" b="1">
                <a:solidFill>
                  <a:schemeClr val="bg1">
                    <a:lumMod val="50000"/>
                  </a:schemeClr>
                </a:solidFill>
              </a:defRPr>
            </a:lvl1pPr>
            <a:lvl2pPr marL="630238" indent="-182563">
              <a:buClr>
                <a:schemeClr val="accent3"/>
              </a:buClr>
              <a:defRPr sz="1800"/>
            </a:lvl2pPr>
            <a:lvl3pPr marL="969963" indent="-160338">
              <a:buClr>
                <a:schemeClr val="accent3"/>
              </a:buClr>
              <a:defRPr sz="1600"/>
            </a:lvl3pPr>
            <a:lvl4pPr marL="1316038" indent="-153988">
              <a:buClr>
                <a:schemeClr val="accent3"/>
              </a:buClr>
              <a:defRPr sz="1400"/>
            </a:lvl4pPr>
            <a:lvl5pPr marL="1655763" indent="-131763">
              <a:buClr>
                <a:schemeClr val="accent3"/>
              </a:buCl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1973659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3" name="Text Placeholder 22"/>
          <p:cNvSpPr>
            <a:spLocks noGrp="1"/>
          </p:cNvSpPr>
          <p:nvPr>
            <p:ph type="body" sz="quarter" idx="11" hasCustomPrompt="1"/>
          </p:nvPr>
        </p:nvSpPr>
        <p:spPr>
          <a:xfrm>
            <a:off x="1672070" y="4702742"/>
            <a:ext cx="5670562" cy="546679"/>
          </a:xfrm>
        </p:spPr>
        <p:txBody>
          <a:bodyPr wrap="square" tIns="36000" bIns="36000" anchor="t" anchorCtr="0">
            <a:spAutoFit/>
          </a:bodyPr>
          <a:lstStyle>
            <a:lvl1pPr marL="0" indent="0">
              <a:lnSpc>
                <a:spcPct val="100000"/>
              </a:lnSpc>
              <a:buNone/>
              <a:defRPr sz="1400" b="0">
                <a:solidFill>
                  <a:schemeClr val="bg1">
                    <a:lumMod val="50000"/>
                  </a:schemeClr>
                </a:solidFill>
              </a:defRPr>
            </a:lvl1pPr>
            <a:lvl2pPr marL="0" indent="0">
              <a:lnSpc>
                <a:spcPct val="150000"/>
              </a:lnSpc>
              <a:buNone/>
              <a:defRPr sz="1400" b="1">
                <a:solidFill>
                  <a:schemeClr val="bg1">
                    <a:lumMod val="50000"/>
                  </a:schemeClr>
                </a:solidFill>
              </a:defRPr>
            </a:lvl2pPr>
            <a:lvl3pPr>
              <a:buNone/>
              <a:defRPr/>
            </a:lvl3pPr>
            <a:lvl4pPr>
              <a:buNone/>
              <a:defRPr/>
            </a:lvl4pPr>
            <a:lvl5pPr>
              <a:buNone/>
              <a:defRPr/>
            </a:lvl5pPr>
          </a:lstStyle>
          <a:p>
            <a:pPr lvl="0"/>
            <a:r>
              <a:rPr lang="en-US" dirty="0" smtClean="0"/>
              <a:t>Name of the Presenter: </a:t>
            </a:r>
          </a:p>
          <a:p>
            <a:pPr lvl="0"/>
            <a:r>
              <a:rPr lang="en-US" dirty="0" smtClean="0"/>
              <a:t>Date:</a:t>
            </a:r>
          </a:p>
        </p:txBody>
      </p:sp>
      <p:sp>
        <p:nvSpPr>
          <p:cNvPr id="3" name="Subtitle 2"/>
          <p:cNvSpPr>
            <a:spLocks noGrp="1"/>
          </p:cNvSpPr>
          <p:nvPr>
            <p:ph type="subTitle" idx="1" hasCustomPrompt="1"/>
          </p:nvPr>
        </p:nvSpPr>
        <p:spPr>
          <a:xfrm>
            <a:off x="1672070" y="3000836"/>
            <a:ext cx="5652089" cy="1143008"/>
          </a:xfrm>
        </p:spPr>
        <p:txBody>
          <a:bodyPr wrap="square" anchor="t" anchorCtr="0">
            <a:noAutofit/>
          </a:bodyPr>
          <a:lstStyle>
            <a:lvl1pPr marL="0" indent="0" algn="l">
              <a:buNone/>
              <a:defRPr sz="2400">
                <a:solidFill>
                  <a:srgbClr val="FF99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 template</a:t>
            </a:r>
            <a:endParaRPr lang="en-IN" dirty="0"/>
          </a:p>
        </p:txBody>
      </p:sp>
      <p:sp>
        <p:nvSpPr>
          <p:cNvPr id="2" name="Title 1"/>
          <p:cNvSpPr>
            <a:spLocks noGrp="1"/>
          </p:cNvSpPr>
          <p:nvPr>
            <p:ph type="ctrTitle" hasCustomPrompt="1"/>
          </p:nvPr>
        </p:nvSpPr>
        <p:spPr>
          <a:xfrm>
            <a:off x="1672070" y="1687056"/>
            <a:ext cx="5652089" cy="1285884"/>
          </a:xfrm>
        </p:spPr>
        <p:txBody>
          <a:bodyPr anchor="ctr" anchorCtr="0"/>
          <a:lstStyle>
            <a:lvl1pPr>
              <a:lnSpc>
                <a:spcPts val="4200"/>
              </a:lnSpc>
              <a:defRPr sz="4000">
                <a:solidFill>
                  <a:schemeClr val="tx2"/>
                </a:solidFill>
              </a:defRPr>
            </a:lvl1pPr>
          </a:lstStyle>
          <a:p>
            <a:r>
              <a:rPr lang="en-US" dirty="0" smtClean="0"/>
              <a:t>Click to edit Master title style template</a:t>
            </a:r>
            <a:endParaRPr lang="en-IN" dirty="0"/>
          </a:p>
        </p:txBody>
      </p:sp>
      <p:pic>
        <p:nvPicPr>
          <p:cNvPr id="8" name="Picture 7" descr="bark-side.png"/>
          <p:cNvPicPr>
            <a:picLocks noChangeAspect="1"/>
          </p:cNvPicPr>
          <p:nvPr userDrawn="1"/>
        </p:nvPicPr>
        <p:blipFill>
          <a:blip r:embed="rId2" cstate="print"/>
          <a:srcRect l="42368" t="28241" r="39297" b="25987"/>
          <a:stretch>
            <a:fillRect/>
          </a:stretch>
        </p:blipFill>
        <p:spPr>
          <a:xfrm>
            <a:off x="-9144" y="-9144"/>
            <a:ext cx="1060825" cy="3531140"/>
          </a:xfrm>
          <a:prstGeom prst="rect">
            <a:avLst/>
          </a:prstGeom>
        </p:spPr>
      </p:pic>
      <p:pic>
        <p:nvPicPr>
          <p:cNvPr id="9" name="Picture 8" descr="logo.png"/>
          <p:cNvPicPr>
            <a:picLocks noChangeAspect="1"/>
          </p:cNvPicPr>
          <p:nvPr userDrawn="1"/>
        </p:nvPicPr>
        <p:blipFill>
          <a:blip r:embed="rId3" cstate="print"/>
          <a:stretch>
            <a:fillRect/>
          </a:stretch>
        </p:blipFill>
        <p:spPr>
          <a:xfrm>
            <a:off x="7359110" y="265823"/>
            <a:ext cx="1450834" cy="592594"/>
          </a:xfrm>
          <a:prstGeom prst="rect">
            <a:avLst/>
          </a:prstGeom>
        </p:spPr>
      </p:pic>
      <p:cxnSp>
        <p:nvCxnSpPr>
          <p:cNvPr id="11" name="Straight Connector 10"/>
          <p:cNvCxnSpPr/>
          <p:nvPr userDrawn="1"/>
        </p:nvCxnSpPr>
        <p:spPr>
          <a:xfrm>
            <a:off x="1759143" y="4627475"/>
            <a:ext cx="557784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609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20" y="142852"/>
            <a:ext cx="6715172" cy="831832"/>
          </a:xfrm>
        </p:spPr>
        <p:txBody>
          <a:bodyPr/>
          <a:lstStyle>
            <a:lvl1pPr>
              <a:lnSpc>
                <a:spcPts val="2800"/>
              </a:lnSpc>
              <a:defRPr/>
            </a:lvl1pPr>
          </a:lstStyle>
          <a:p>
            <a:r>
              <a:rPr lang="en-US" dirty="0" smtClean="0"/>
              <a:t>Click to edit Master title style</a:t>
            </a:r>
            <a:endParaRPr lang="en-IN" dirty="0"/>
          </a:p>
        </p:txBody>
      </p:sp>
      <p:sp>
        <p:nvSpPr>
          <p:cNvPr id="3" name="Content Placeholder 2"/>
          <p:cNvSpPr>
            <a:spLocks noGrp="1"/>
          </p:cNvSpPr>
          <p:nvPr>
            <p:ph idx="1"/>
          </p:nvPr>
        </p:nvSpPr>
        <p:spPr>
          <a:xfrm>
            <a:off x="285720" y="1214422"/>
            <a:ext cx="8058828" cy="5072098"/>
          </a:xfrm>
        </p:spPr>
        <p:txBody>
          <a:bodyPr/>
          <a:lstStyle>
            <a:lvl1pPr marL="228600" indent="-228600">
              <a:buClr>
                <a:schemeClr val="accent3"/>
              </a:buClr>
              <a:defRPr sz="2000" b="1">
                <a:solidFill>
                  <a:schemeClr val="bg1">
                    <a:lumMod val="50000"/>
                  </a:schemeClr>
                </a:solidFill>
              </a:defRPr>
            </a:lvl1pPr>
            <a:lvl2pPr marL="630238" indent="-182563">
              <a:buClr>
                <a:schemeClr val="accent3"/>
              </a:buClr>
              <a:defRPr sz="1800"/>
            </a:lvl2pPr>
            <a:lvl3pPr marL="969963" indent="-160338">
              <a:buClr>
                <a:schemeClr val="accent3"/>
              </a:buClr>
              <a:defRPr sz="1600"/>
            </a:lvl3pPr>
            <a:lvl4pPr marL="1316038" indent="-153988">
              <a:buClr>
                <a:schemeClr val="accent3"/>
              </a:buClr>
              <a:defRPr sz="1400"/>
            </a:lvl4pPr>
            <a:lvl5pPr marL="1655763" indent="-131763">
              <a:buClr>
                <a:schemeClr val="accent3"/>
              </a:buCl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78169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3" name="Text Placeholder 22"/>
          <p:cNvSpPr>
            <a:spLocks noGrp="1"/>
          </p:cNvSpPr>
          <p:nvPr>
            <p:ph type="body" sz="quarter" idx="11" hasCustomPrompt="1"/>
          </p:nvPr>
        </p:nvSpPr>
        <p:spPr>
          <a:xfrm>
            <a:off x="1672070" y="4702742"/>
            <a:ext cx="5670562" cy="546679"/>
          </a:xfrm>
        </p:spPr>
        <p:txBody>
          <a:bodyPr wrap="square" tIns="36000" bIns="36000" anchor="t" anchorCtr="0">
            <a:spAutoFit/>
          </a:bodyPr>
          <a:lstStyle>
            <a:lvl1pPr marL="0" indent="0">
              <a:lnSpc>
                <a:spcPct val="100000"/>
              </a:lnSpc>
              <a:buNone/>
              <a:defRPr sz="1400" b="0">
                <a:solidFill>
                  <a:schemeClr val="bg1">
                    <a:lumMod val="50000"/>
                  </a:schemeClr>
                </a:solidFill>
              </a:defRPr>
            </a:lvl1pPr>
            <a:lvl2pPr marL="0" indent="0">
              <a:lnSpc>
                <a:spcPct val="150000"/>
              </a:lnSpc>
              <a:buNone/>
              <a:defRPr sz="1400" b="1">
                <a:solidFill>
                  <a:schemeClr val="bg1">
                    <a:lumMod val="50000"/>
                  </a:schemeClr>
                </a:solidFill>
              </a:defRPr>
            </a:lvl2pPr>
            <a:lvl3pPr>
              <a:buNone/>
              <a:defRPr/>
            </a:lvl3pPr>
            <a:lvl4pPr>
              <a:buNone/>
              <a:defRPr/>
            </a:lvl4pPr>
            <a:lvl5pPr>
              <a:buNone/>
              <a:defRPr/>
            </a:lvl5pPr>
          </a:lstStyle>
          <a:p>
            <a:pPr lvl="0"/>
            <a:r>
              <a:rPr lang="en-US" dirty="0" smtClean="0"/>
              <a:t>Name of the Presenter: </a:t>
            </a:r>
          </a:p>
          <a:p>
            <a:pPr lvl="0"/>
            <a:r>
              <a:rPr lang="en-US" dirty="0" smtClean="0"/>
              <a:t>Date:</a:t>
            </a:r>
          </a:p>
        </p:txBody>
      </p:sp>
      <p:sp>
        <p:nvSpPr>
          <p:cNvPr id="3" name="Subtitle 2"/>
          <p:cNvSpPr>
            <a:spLocks noGrp="1"/>
          </p:cNvSpPr>
          <p:nvPr>
            <p:ph type="subTitle" idx="1" hasCustomPrompt="1"/>
          </p:nvPr>
        </p:nvSpPr>
        <p:spPr>
          <a:xfrm>
            <a:off x="1672070" y="3000836"/>
            <a:ext cx="5652089" cy="1143008"/>
          </a:xfrm>
        </p:spPr>
        <p:txBody>
          <a:bodyPr wrap="square" anchor="t" anchorCtr="0">
            <a:noAutofit/>
          </a:bodyPr>
          <a:lstStyle>
            <a:lvl1pPr marL="0" indent="0" algn="l">
              <a:buNone/>
              <a:defRPr sz="2400">
                <a:solidFill>
                  <a:srgbClr val="FF99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 template</a:t>
            </a:r>
            <a:endParaRPr lang="en-IN" dirty="0"/>
          </a:p>
        </p:txBody>
      </p:sp>
      <p:sp>
        <p:nvSpPr>
          <p:cNvPr id="2" name="Title 1"/>
          <p:cNvSpPr>
            <a:spLocks noGrp="1"/>
          </p:cNvSpPr>
          <p:nvPr>
            <p:ph type="ctrTitle" hasCustomPrompt="1"/>
          </p:nvPr>
        </p:nvSpPr>
        <p:spPr>
          <a:xfrm>
            <a:off x="1672070" y="1687056"/>
            <a:ext cx="5652089" cy="1285884"/>
          </a:xfrm>
        </p:spPr>
        <p:txBody>
          <a:bodyPr anchor="ctr" anchorCtr="0"/>
          <a:lstStyle>
            <a:lvl1pPr>
              <a:lnSpc>
                <a:spcPts val="4200"/>
              </a:lnSpc>
              <a:defRPr sz="4000">
                <a:solidFill>
                  <a:schemeClr val="tx2"/>
                </a:solidFill>
              </a:defRPr>
            </a:lvl1pPr>
          </a:lstStyle>
          <a:p>
            <a:r>
              <a:rPr lang="en-US" dirty="0" smtClean="0"/>
              <a:t>Click to edit Master title style template</a:t>
            </a:r>
            <a:endParaRPr lang="en-IN" dirty="0"/>
          </a:p>
        </p:txBody>
      </p:sp>
      <p:pic>
        <p:nvPicPr>
          <p:cNvPr id="8" name="Picture 7" descr="bark-side.png"/>
          <p:cNvPicPr>
            <a:picLocks noChangeAspect="1"/>
          </p:cNvPicPr>
          <p:nvPr userDrawn="1"/>
        </p:nvPicPr>
        <p:blipFill>
          <a:blip r:embed="rId2" cstate="print"/>
          <a:srcRect l="42368" t="28241" r="39297" b="25987"/>
          <a:stretch>
            <a:fillRect/>
          </a:stretch>
        </p:blipFill>
        <p:spPr>
          <a:xfrm>
            <a:off x="-9144" y="-9144"/>
            <a:ext cx="1060825" cy="3531140"/>
          </a:xfrm>
          <a:prstGeom prst="rect">
            <a:avLst/>
          </a:prstGeom>
        </p:spPr>
      </p:pic>
      <p:pic>
        <p:nvPicPr>
          <p:cNvPr id="9" name="Picture 8" descr="logo.png"/>
          <p:cNvPicPr>
            <a:picLocks noChangeAspect="1"/>
          </p:cNvPicPr>
          <p:nvPr userDrawn="1"/>
        </p:nvPicPr>
        <p:blipFill>
          <a:blip r:embed="rId3" cstate="print"/>
          <a:stretch>
            <a:fillRect/>
          </a:stretch>
        </p:blipFill>
        <p:spPr>
          <a:xfrm>
            <a:off x="7359110" y="265823"/>
            <a:ext cx="1450834" cy="592594"/>
          </a:xfrm>
          <a:prstGeom prst="rect">
            <a:avLst/>
          </a:prstGeom>
        </p:spPr>
      </p:pic>
      <p:cxnSp>
        <p:nvCxnSpPr>
          <p:cNvPr id="11" name="Straight Connector 10"/>
          <p:cNvCxnSpPr/>
          <p:nvPr userDrawn="1"/>
        </p:nvCxnSpPr>
        <p:spPr>
          <a:xfrm>
            <a:off x="1759143" y="4627475"/>
            <a:ext cx="557784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6505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20" y="142852"/>
            <a:ext cx="6715172" cy="831832"/>
          </a:xfrm>
        </p:spPr>
        <p:txBody>
          <a:bodyPr/>
          <a:lstStyle>
            <a:lvl1pPr>
              <a:lnSpc>
                <a:spcPts val="2800"/>
              </a:lnSpc>
              <a:defRPr/>
            </a:lvl1pPr>
          </a:lstStyle>
          <a:p>
            <a:r>
              <a:rPr lang="en-US" dirty="0" smtClean="0"/>
              <a:t>Click to edit Master title style</a:t>
            </a:r>
            <a:endParaRPr lang="en-IN" dirty="0"/>
          </a:p>
        </p:txBody>
      </p:sp>
      <p:sp>
        <p:nvSpPr>
          <p:cNvPr id="3" name="Content Placeholder 2"/>
          <p:cNvSpPr>
            <a:spLocks noGrp="1"/>
          </p:cNvSpPr>
          <p:nvPr>
            <p:ph idx="1"/>
          </p:nvPr>
        </p:nvSpPr>
        <p:spPr>
          <a:xfrm>
            <a:off x="285720" y="1214422"/>
            <a:ext cx="8058828" cy="5072098"/>
          </a:xfrm>
        </p:spPr>
        <p:txBody>
          <a:bodyPr/>
          <a:lstStyle>
            <a:lvl1pPr marL="228600" indent="-228600">
              <a:buClr>
                <a:schemeClr val="accent3"/>
              </a:buClr>
              <a:defRPr sz="2000" b="1">
                <a:solidFill>
                  <a:schemeClr val="bg1">
                    <a:lumMod val="50000"/>
                  </a:schemeClr>
                </a:solidFill>
              </a:defRPr>
            </a:lvl1pPr>
            <a:lvl2pPr marL="630238" indent="-182563">
              <a:buClr>
                <a:schemeClr val="accent3"/>
              </a:buClr>
              <a:defRPr sz="1800"/>
            </a:lvl2pPr>
            <a:lvl3pPr marL="969963" indent="-160338">
              <a:buClr>
                <a:schemeClr val="accent3"/>
              </a:buClr>
              <a:defRPr sz="1600"/>
            </a:lvl3pPr>
            <a:lvl4pPr marL="1316038" indent="-153988">
              <a:buClr>
                <a:schemeClr val="accent3"/>
              </a:buClr>
              <a:defRPr sz="1400"/>
            </a:lvl4pPr>
            <a:lvl5pPr marL="1655763" indent="-131763">
              <a:buClr>
                <a:schemeClr val="accent3"/>
              </a:buCl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23589315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image" Target="../media/image2.png"/><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20" y="142852"/>
            <a:ext cx="6858048" cy="857255"/>
          </a:xfrm>
          <a:prstGeom prst="rect">
            <a:avLst/>
          </a:prstGeom>
        </p:spPr>
        <p:txBody>
          <a:bodyPr vert="horz" lIns="91440" tIns="45720" rIns="91440" bIns="45720" rtlCol="0" anchor="ctr" anchorCtr="0">
            <a:noAutofit/>
          </a:bodyPr>
          <a:lstStyle/>
          <a:p>
            <a:r>
              <a:rPr lang="en-US" dirty="0" smtClean="0"/>
              <a:t>Click to edit Master title style</a:t>
            </a:r>
            <a:endParaRPr lang="en-IN" dirty="0"/>
          </a:p>
        </p:txBody>
      </p:sp>
      <p:sp>
        <p:nvSpPr>
          <p:cNvPr id="3" name="Text Placeholder 2"/>
          <p:cNvSpPr>
            <a:spLocks noGrp="1"/>
          </p:cNvSpPr>
          <p:nvPr>
            <p:ph type="body" idx="1"/>
          </p:nvPr>
        </p:nvSpPr>
        <p:spPr>
          <a:xfrm>
            <a:off x="271490" y="1214422"/>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pic>
        <p:nvPicPr>
          <p:cNvPr id="7" name="Picture 6" descr="logo.png"/>
          <p:cNvPicPr>
            <a:picLocks noChangeAspect="1"/>
          </p:cNvPicPr>
          <p:nvPr userDrawn="1"/>
        </p:nvPicPr>
        <p:blipFill>
          <a:blip r:embed="rId4" cstate="print"/>
          <a:stretch>
            <a:fillRect/>
          </a:stretch>
        </p:blipFill>
        <p:spPr>
          <a:xfrm>
            <a:off x="7359110" y="265823"/>
            <a:ext cx="1450834" cy="592594"/>
          </a:xfrm>
          <a:prstGeom prst="rect">
            <a:avLst/>
          </a:prstGeom>
        </p:spPr>
      </p:pic>
      <p:pic>
        <p:nvPicPr>
          <p:cNvPr id="8" name="Picture 7" descr="bark-down.png"/>
          <p:cNvPicPr>
            <a:picLocks noChangeAspect="1"/>
          </p:cNvPicPr>
          <p:nvPr userDrawn="1"/>
        </p:nvPicPr>
        <p:blipFill>
          <a:blip r:embed="rId5" cstate="print"/>
          <a:srcRect l="24111" t="1479" r="23411" b="7716"/>
          <a:stretch>
            <a:fillRect/>
          </a:stretch>
        </p:blipFill>
        <p:spPr>
          <a:xfrm>
            <a:off x="8519131" y="4795935"/>
            <a:ext cx="624869" cy="2062065"/>
          </a:xfrm>
          <a:prstGeom prst="rect">
            <a:avLst/>
          </a:prstGeom>
        </p:spPr>
      </p:pic>
      <p:sp>
        <p:nvSpPr>
          <p:cNvPr id="10" name="Rectangle 20"/>
          <p:cNvSpPr txBox="1">
            <a:spLocks noChangeArrowheads="1"/>
          </p:cNvSpPr>
          <p:nvPr userDrawn="1"/>
        </p:nvSpPr>
        <p:spPr>
          <a:xfrm>
            <a:off x="285720" y="6620669"/>
            <a:ext cx="1219200" cy="228600"/>
          </a:xfrm>
          <a:prstGeom prst="rect">
            <a:avLst/>
          </a:prstGeom>
          <a:noFill/>
        </p:spPr>
        <p:txBody>
          <a:bodyPr/>
          <a:lstStyle/>
          <a:p>
            <a:pPr>
              <a:defRPr/>
            </a:pPr>
            <a:fld id="{634B1AA2-1421-4123-B46B-C773544C4A12}" type="datetime4">
              <a:rPr lang="en-US" sz="800">
                <a:solidFill>
                  <a:schemeClr val="tx2"/>
                </a:solidFill>
                <a:latin typeface="Arial" pitchFamily="34" charset="0"/>
                <a:ea typeface="MS PGothic"/>
                <a:cs typeface="Arial" pitchFamily="34" charset="0"/>
              </a:rPr>
              <a:pPr>
                <a:defRPr/>
              </a:pPr>
              <a:t>June 29, 2017</a:t>
            </a:fld>
            <a:endParaRPr lang="en-US" sz="800" dirty="0">
              <a:solidFill>
                <a:schemeClr val="tx2"/>
              </a:solidFill>
              <a:latin typeface="Arial" pitchFamily="34" charset="0"/>
              <a:ea typeface="MS PGothic"/>
              <a:cs typeface="Arial" pitchFamily="34" charset="0"/>
            </a:endParaRPr>
          </a:p>
        </p:txBody>
      </p:sp>
      <p:sp>
        <p:nvSpPr>
          <p:cNvPr id="11" name="Text Box 5"/>
          <p:cNvSpPr txBox="1">
            <a:spLocks noChangeArrowheads="1"/>
          </p:cNvSpPr>
          <p:nvPr userDrawn="1"/>
        </p:nvSpPr>
        <p:spPr bwMode="gray">
          <a:xfrm>
            <a:off x="8215338" y="6673414"/>
            <a:ext cx="250068" cy="123111"/>
          </a:xfrm>
          <a:prstGeom prst="rect">
            <a:avLst/>
          </a:prstGeom>
          <a:noFill/>
          <a:ln w="12700">
            <a:noFill/>
            <a:miter lim="800000"/>
            <a:headEnd/>
            <a:tailEnd/>
          </a:ln>
          <a:effectLst>
            <a:prstShdw prst="shdw17" dist="17961" dir="2700000">
              <a:srgbClr val="DDDDDD">
                <a:gamma/>
                <a:shade val="60000"/>
                <a:invGamma/>
              </a:srgbClr>
            </a:prstShdw>
          </a:effectLst>
        </p:spPr>
        <p:txBody>
          <a:bodyPr wrap="none" lIns="0" tIns="0" rIns="0" bIns="0" anchor="b" anchorCtr="1">
            <a:spAutoFit/>
          </a:bodyPr>
          <a:lstStyle/>
          <a:p>
            <a:pPr algn="ctr" eaLnBrk="0" hangingPunct="0">
              <a:buClr>
                <a:srgbClr val="000000"/>
              </a:buClr>
              <a:buSzPct val="65000"/>
              <a:buFont typeface="Wingdings" pitchFamily="2" charset="2"/>
              <a:buNone/>
              <a:defRPr/>
            </a:pPr>
            <a:r>
              <a:rPr lang="en-US" sz="800" dirty="0">
                <a:solidFill>
                  <a:schemeClr val="tx2"/>
                </a:solidFill>
                <a:latin typeface="Arial" pitchFamily="34" charset="0"/>
                <a:ea typeface="ＭＳ Ｐゴシック"/>
                <a:cs typeface="Arial" pitchFamily="34" charset="0"/>
              </a:rPr>
              <a:t>- </a:t>
            </a:r>
            <a:fld id="{F47D9766-21FB-48EB-955B-1DFC7B4C9F61}" type="slidenum">
              <a:rPr lang="en-US" sz="800">
                <a:solidFill>
                  <a:schemeClr val="tx2"/>
                </a:solidFill>
                <a:latin typeface="Arial" pitchFamily="34" charset="0"/>
                <a:ea typeface="ＭＳ Ｐゴシック"/>
                <a:cs typeface="Arial" pitchFamily="34" charset="0"/>
              </a:rPr>
              <a:pPr algn="ctr" eaLnBrk="0" hangingPunct="0">
                <a:buClr>
                  <a:srgbClr val="000000"/>
                </a:buClr>
                <a:buSzPct val="65000"/>
                <a:buFont typeface="Wingdings" pitchFamily="2" charset="2"/>
                <a:buNone/>
                <a:defRPr/>
              </a:pPr>
              <a:t>‹#›</a:t>
            </a:fld>
            <a:r>
              <a:rPr lang="en-US" sz="800" dirty="0">
                <a:solidFill>
                  <a:schemeClr val="tx2"/>
                </a:solidFill>
                <a:latin typeface="Arial" pitchFamily="34" charset="0"/>
                <a:ea typeface="ＭＳ Ｐゴシック"/>
                <a:cs typeface="Arial" pitchFamily="34" charset="0"/>
              </a:rPr>
              <a:t> -</a:t>
            </a:r>
          </a:p>
        </p:txBody>
      </p:sp>
      <p:cxnSp>
        <p:nvCxnSpPr>
          <p:cNvPr id="12" name="Straight Connector 11"/>
          <p:cNvCxnSpPr/>
          <p:nvPr userDrawn="1"/>
        </p:nvCxnSpPr>
        <p:spPr>
          <a:xfrm>
            <a:off x="363895" y="6619875"/>
            <a:ext cx="8046720" cy="1588"/>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rot="5400000">
            <a:off x="1071868" y="6708855"/>
            <a:ext cx="172017" cy="1"/>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363895" y="988534"/>
            <a:ext cx="8425543" cy="0"/>
          </a:xfrm>
          <a:prstGeom prst="line">
            <a:avLst/>
          </a:prstGeom>
          <a:ln w="6350">
            <a:solidFill>
              <a:srgbClr val="FF9900"/>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dt="0"/>
  <p:txStyles>
    <p:titleStyle>
      <a:lvl1pPr algn="l" defTabSz="914400" rtl="0" eaLnBrk="1" latinLnBrk="0" hangingPunct="1">
        <a:spcBef>
          <a:spcPct val="0"/>
        </a:spcBef>
        <a:buNone/>
        <a:defRPr sz="2800" kern="1200">
          <a:solidFill>
            <a:schemeClr val="tx2"/>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accent2"/>
        </a:buClr>
        <a:buFont typeface="Wingdings" pitchFamily="2" charset="2"/>
        <a:buChar char="Ø"/>
        <a:defRPr sz="2400" kern="1200">
          <a:solidFill>
            <a:srgbClr val="993300"/>
          </a:solidFill>
          <a:latin typeface="Arial" pitchFamily="34" charset="0"/>
          <a:ea typeface="+mn-ea"/>
          <a:cs typeface="Arial" pitchFamily="34" charset="0"/>
        </a:defRPr>
      </a:lvl1pPr>
      <a:lvl2pPr marL="742950" indent="-295275" algn="l" defTabSz="914400" rtl="0" eaLnBrk="1" latinLnBrk="0" hangingPunct="1">
        <a:spcBef>
          <a:spcPct val="20000"/>
        </a:spcBef>
        <a:buClr>
          <a:schemeClr val="accent2"/>
        </a:buClr>
        <a:buFont typeface="Arial" pitchFamily="34" charset="0"/>
        <a:buChar char="–"/>
        <a:defRPr sz="2200" kern="1200">
          <a:solidFill>
            <a:schemeClr val="bg1">
              <a:lumMod val="50000"/>
            </a:schemeClr>
          </a:solidFill>
          <a:latin typeface="Arial" pitchFamily="34" charset="0"/>
          <a:ea typeface="+mn-ea"/>
          <a:cs typeface="Arial" pitchFamily="34" charset="0"/>
        </a:defRPr>
      </a:lvl2pPr>
      <a:lvl3pPr marL="1076325" indent="-266700" algn="l" defTabSz="914400" rtl="0" eaLnBrk="1" latinLnBrk="0" hangingPunct="1">
        <a:spcBef>
          <a:spcPct val="20000"/>
        </a:spcBef>
        <a:buClr>
          <a:schemeClr val="accent2"/>
        </a:buClr>
        <a:buFont typeface="Arial" pitchFamily="34" charset="0"/>
        <a:buChar char="•"/>
        <a:defRPr sz="2000" kern="1200">
          <a:solidFill>
            <a:schemeClr val="bg1">
              <a:lumMod val="50000"/>
            </a:schemeClr>
          </a:solidFill>
          <a:latin typeface="Arial" pitchFamily="34" charset="0"/>
          <a:ea typeface="+mn-ea"/>
          <a:cs typeface="Arial" pitchFamily="34" charset="0"/>
        </a:defRPr>
      </a:lvl3pPr>
      <a:lvl4pPr marL="1438275" indent="-276225" algn="l" defTabSz="914400" rtl="0" eaLnBrk="1" latinLnBrk="0" hangingPunct="1">
        <a:spcBef>
          <a:spcPct val="20000"/>
        </a:spcBef>
        <a:buClr>
          <a:schemeClr val="accent2"/>
        </a:buClr>
        <a:buFont typeface="Arial" pitchFamily="34" charset="0"/>
        <a:buChar char="–"/>
        <a:defRPr sz="1800" kern="1200">
          <a:solidFill>
            <a:schemeClr val="bg1">
              <a:lumMod val="50000"/>
            </a:schemeClr>
          </a:solidFill>
          <a:latin typeface="Arial" pitchFamily="34" charset="0"/>
          <a:ea typeface="+mn-ea"/>
          <a:cs typeface="Arial" pitchFamily="34" charset="0"/>
        </a:defRPr>
      </a:lvl4pPr>
      <a:lvl5pPr marL="1790700" indent="-266700" algn="l" defTabSz="914400" rtl="0" eaLnBrk="1" latinLnBrk="0" hangingPunct="1">
        <a:spcBef>
          <a:spcPct val="20000"/>
        </a:spcBef>
        <a:buClr>
          <a:schemeClr val="accent2"/>
        </a:buClr>
        <a:buFont typeface="Arial" pitchFamily="34" charset="0"/>
        <a:buChar char="»"/>
        <a:defRPr sz="1600" kern="1200">
          <a:solidFill>
            <a:schemeClr val="bg1">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20" y="142852"/>
            <a:ext cx="6858048" cy="857255"/>
          </a:xfrm>
          <a:prstGeom prst="rect">
            <a:avLst/>
          </a:prstGeom>
        </p:spPr>
        <p:txBody>
          <a:bodyPr vert="horz" lIns="91440" tIns="45720" rIns="91440" bIns="45720" rtlCol="0" anchor="ctr" anchorCtr="0">
            <a:noAutofit/>
          </a:bodyPr>
          <a:lstStyle/>
          <a:p>
            <a:r>
              <a:rPr lang="en-US" dirty="0" smtClean="0"/>
              <a:t>Click to edit Master title style</a:t>
            </a:r>
            <a:endParaRPr lang="en-IN" dirty="0"/>
          </a:p>
        </p:txBody>
      </p:sp>
      <p:sp>
        <p:nvSpPr>
          <p:cNvPr id="3" name="Text Placeholder 2"/>
          <p:cNvSpPr>
            <a:spLocks noGrp="1"/>
          </p:cNvSpPr>
          <p:nvPr>
            <p:ph type="body" idx="1"/>
          </p:nvPr>
        </p:nvSpPr>
        <p:spPr>
          <a:xfrm>
            <a:off x="271490" y="1214422"/>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pic>
        <p:nvPicPr>
          <p:cNvPr id="7" name="Picture 6" descr="logo.png"/>
          <p:cNvPicPr>
            <a:picLocks noChangeAspect="1"/>
          </p:cNvPicPr>
          <p:nvPr userDrawn="1"/>
        </p:nvPicPr>
        <p:blipFill>
          <a:blip r:embed="rId4" cstate="print"/>
          <a:stretch>
            <a:fillRect/>
          </a:stretch>
        </p:blipFill>
        <p:spPr>
          <a:xfrm>
            <a:off x="7359110" y="265823"/>
            <a:ext cx="1450834" cy="592594"/>
          </a:xfrm>
          <a:prstGeom prst="rect">
            <a:avLst/>
          </a:prstGeom>
        </p:spPr>
      </p:pic>
      <p:pic>
        <p:nvPicPr>
          <p:cNvPr id="8" name="Picture 7" descr="bark-down.png"/>
          <p:cNvPicPr>
            <a:picLocks noChangeAspect="1"/>
          </p:cNvPicPr>
          <p:nvPr userDrawn="1"/>
        </p:nvPicPr>
        <p:blipFill>
          <a:blip r:embed="rId5" cstate="print"/>
          <a:srcRect l="24111" t="1479" r="23411" b="7716"/>
          <a:stretch>
            <a:fillRect/>
          </a:stretch>
        </p:blipFill>
        <p:spPr>
          <a:xfrm>
            <a:off x="8519131" y="4795935"/>
            <a:ext cx="624869" cy="2062065"/>
          </a:xfrm>
          <a:prstGeom prst="rect">
            <a:avLst/>
          </a:prstGeom>
        </p:spPr>
      </p:pic>
      <p:sp>
        <p:nvSpPr>
          <p:cNvPr id="10" name="Rectangle 20"/>
          <p:cNvSpPr txBox="1">
            <a:spLocks noChangeArrowheads="1"/>
          </p:cNvSpPr>
          <p:nvPr userDrawn="1"/>
        </p:nvSpPr>
        <p:spPr>
          <a:xfrm>
            <a:off x="285720" y="6620669"/>
            <a:ext cx="1219200" cy="228600"/>
          </a:xfrm>
          <a:prstGeom prst="rect">
            <a:avLst/>
          </a:prstGeom>
          <a:noFill/>
        </p:spPr>
        <p:txBody>
          <a:bodyPr/>
          <a:lstStyle/>
          <a:p>
            <a:pPr>
              <a:defRPr/>
            </a:pPr>
            <a:fld id="{634B1AA2-1421-4123-B46B-C773544C4A12}" type="datetime4">
              <a:rPr lang="en-US" sz="800">
                <a:solidFill>
                  <a:srgbClr val="000000"/>
                </a:solidFill>
                <a:latin typeface="Arial" pitchFamily="34" charset="0"/>
                <a:ea typeface="MS PGothic"/>
                <a:cs typeface="Arial" pitchFamily="34" charset="0"/>
              </a:rPr>
              <a:pPr>
                <a:defRPr/>
              </a:pPr>
              <a:t>June 29, 2017</a:t>
            </a:fld>
            <a:endParaRPr lang="en-US" sz="800" dirty="0">
              <a:solidFill>
                <a:srgbClr val="000000"/>
              </a:solidFill>
              <a:latin typeface="Arial" pitchFamily="34" charset="0"/>
              <a:ea typeface="MS PGothic"/>
              <a:cs typeface="Arial" pitchFamily="34" charset="0"/>
            </a:endParaRPr>
          </a:p>
        </p:txBody>
      </p:sp>
      <p:sp>
        <p:nvSpPr>
          <p:cNvPr id="11" name="Text Box 5"/>
          <p:cNvSpPr txBox="1">
            <a:spLocks noChangeArrowheads="1"/>
          </p:cNvSpPr>
          <p:nvPr userDrawn="1"/>
        </p:nvSpPr>
        <p:spPr bwMode="gray">
          <a:xfrm>
            <a:off x="8215338" y="6673414"/>
            <a:ext cx="250068" cy="123111"/>
          </a:xfrm>
          <a:prstGeom prst="rect">
            <a:avLst/>
          </a:prstGeom>
          <a:noFill/>
          <a:ln w="12700">
            <a:noFill/>
            <a:miter lim="800000"/>
            <a:headEnd/>
            <a:tailEnd/>
          </a:ln>
          <a:effectLst>
            <a:prstShdw prst="shdw17" dist="17961" dir="2700000">
              <a:srgbClr val="DDDDDD">
                <a:gamma/>
                <a:shade val="60000"/>
                <a:invGamma/>
              </a:srgbClr>
            </a:prstShdw>
          </a:effectLst>
        </p:spPr>
        <p:txBody>
          <a:bodyPr wrap="none" lIns="0" tIns="0" rIns="0" bIns="0" anchor="b" anchorCtr="1">
            <a:spAutoFit/>
          </a:bodyPr>
          <a:lstStyle/>
          <a:p>
            <a:pPr algn="ctr" eaLnBrk="0" hangingPunct="0">
              <a:buClr>
                <a:srgbClr val="000000"/>
              </a:buClr>
              <a:buSzPct val="65000"/>
              <a:buFont typeface="Wingdings" pitchFamily="2" charset="2"/>
              <a:buNone/>
              <a:defRPr/>
            </a:pPr>
            <a:r>
              <a:rPr lang="en-US" sz="800" dirty="0">
                <a:solidFill>
                  <a:srgbClr val="000000"/>
                </a:solidFill>
                <a:latin typeface="Arial" pitchFamily="34" charset="0"/>
                <a:ea typeface="ＭＳ Ｐゴシック"/>
                <a:cs typeface="Arial" pitchFamily="34" charset="0"/>
              </a:rPr>
              <a:t>- </a:t>
            </a:r>
            <a:fld id="{F47D9766-21FB-48EB-955B-1DFC7B4C9F61}" type="slidenum">
              <a:rPr lang="en-US" sz="800">
                <a:solidFill>
                  <a:srgbClr val="000000"/>
                </a:solidFill>
                <a:latin typeface="Arial" pitchFamily="34" charset="0"/>
                <a:ea typeface="ＭＳ Ｐゴシック"/>
                <a:cs typeface="Arial" pitchFamily="34" charset="0"/>
              </a:rPr>
              <a:pPr algn="ctr" eaLnBrk="0" hangingPunct="0">
                <a:buClr>
                  <a:srgbClr val="000000"/>
                </a:buClr>
                <a:buSzPct val="65000"/>
                <a:buFont typeface="Wingdings" pitchFamily="2" charset="2"/>
                <a:buNone/>
                <a:defRPr/>
              </a:pPr>
              <a:t>‹#›</a:t>
            </a:fld>
            <a:r>
              <a:rPr lang="en-US" sz="800" dirty="0">
                <a:solidFill>
                  <a:srgbClr val="000000"/>
                </a:solidFill>
                <a:latin typeface="Arial" pitchFamily="34" charset="0"/>
                <a:ea typeface="ＭＳ Ｐゴシック"/>
                <a:cs typeface="Arial" pitchFamily="34" charset="0"/>
              </a:rPr>
              <a:t> -</a:t>
            </a:r>
          </a:p>
        </p:txBody>
      </p:sp>
      <p:cxnSp>
        <p:nvCxnSpPr>
          <p:cNvPr id="12" name="Straight Connector 11"/>
          <p:cNvCxnSpPr/>
          <p:nvPr userDrawn="1"/>
        </p:nvCxnSpPr>
        <p:spPr>
          <a:xfrm>
            <a:off x="363895" y="6619875"/>
            <a:ext cx="8046720" cy="1588"/>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rot="5400000">
            <a:off x="1071868" y="6708855"/>
            <a:ext cx="172017" cy="1"/>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363895" y="988534"/>
            <a:ext cx="8425543" cy="0"/>
          </a:xfrm>
          <a:prstGeom prst="line">
            <a:avLst/>
          </a:prstGeom>
          <a:ln w="6350">
            <a:solidFill>
              <a:srgbClr val="FF9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8974609"/>
      </p:ext>
    </p:extLst>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spcBef>
          <a:spcPct val="0"/>
        </a:spcBef>
        <a:buNone/>
        <a:defRPr sz="2800" kern="1200">
          <a:solidFill>
            <a:schemeClr val="tx2"/>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accent2"/>
        </a:buClr>
        <a:buFont typeface="Wingdings" pitchFamily="2" charset="2"/>
        <a:buChar char="Ø"/>
        <a:defRPr sz="2400" kern="1200">
          <a:solidFill>
            <a:srgbClr val="993300"/>
          </a:solidFill>
          <a:latin typeface="Arial" pitchFamily="34" charset="0"/>
          <a:ea typeface="+mn-ea"/>
          <a:cs typeface="Arial" pitchFamily="34" charset="0"/>
        </a:defRPr>
      </a:lvl1pPr>
      <a:lvl2pPr marL="742950" indent="-295275" algn="l" defTabSz="914400" rtl="0" eaLnBrk="1" latinLnBrk="0" hangingPunct="1">
        <a:spcBef>
          <a:spcPct val="20000"/>
        </a:spcBef>
        <a:buClr>
          <a:schemeClr val="accent2"/>
        </a:buClr>
        <a:buFont typeface="Arial" pitchFamily="34" charset="0"/>
        <a:buChar char="–"/>
        <a:defRPr sz="2200" kern="1200">
          <a:solidFill>
            <a:schemeClr val="bg1">
              <a:lumMod val="50000"/>
            </a:schemeClr>
          </a:solidFill>
          <a:latin typeface="Arial" pitchFamily="34" charset="0"/>
          <a:ea typeface="+mn-ea"/>
          <a:cs typeface="Arial" pitchFamily="34" charset="0"/>
        </a:defRPr>
      </a:lvl2pPr>
      <a:lvl3pPr marL="1076325" indent="-266700" algn="l" defTabSz="914400" rtl="0" eaLnBrk="1" latinLnBrk="0" hangingPunct="1">
        <a:spcBef>
          <a:spcPct val="20000"/>
        </a:spcBef>
        <a:buClr>
          <a:schemeClr val="accent2"/>
        </a:buClr>
        <a:buFont typeface="Arial" pitchFamily="34" charset="0"/>
        <a:buChar char="•"/>
        <a:defRPr sz="2000" kern="1200">
          <a:solidFill>
            <a:schemeClr val="bg1">
              <a:lumMod val="50000"/>
            </a:schemeClr>
          </a:solidFill>
          <a:latin typeface="Arial" pitchFamily="34" charset="0"/>
          <a:ea typeface="+mn-ea"/>
          <a:cs typeface="Arial" pitchFamily="34" charset="0"/>
        </a:defRPr>
      </a:lvl3pPr>
      <a:lvl4pPr marL="1438275" indent="-276225" algn="l" defTabSz="914400" rtl="0" eaLnBrk="1" latinLnBrk="0" hangingPunct="1">
        <a:spcBef>
          <a:spcPct val="20000"/>
        </a:spcBef>
        <a:buClr>
          <a:schemeClr val="accent2"/>
        </a:buClr>
        <a:buFont typeface="Arial" pitchFamily="34" charset="0"/>
        <a:buChar char="–"/>
        <a:defRPr sz="1800" kern="1200">
          <a:solidFill>
            <a:schemeClr val="bg1">
              <a:lumMod val="50000"/>
            </a:schemeClr>
          </a:solidFill>
          <a:latin typeface="Arial" pitchFamily="34" charset="0"/>
          <a:ea typeface="+mn-ea"/>
          <a:cs typeface="Arial" pitchFamily="34" charset="0"/>
        </a:defRPr>
      </a:lvl4pPr>
      <a:lvl5pPr marL="1790700" indent="-266700" algn="l" defTabSz="914400" rtl="0" eaLnBrk="1" latinLnBrk="0" hangingPunct="1">
        <a:spcBef>
          <a:spcPct val="20000"/>
        </a:spcBef>
        <a:buClr>
          <a:schemeClr val="accent2"/>
        </a:buClr>
        <a:buFont typeface="Arial" pitchFamily="34" charset="0"/>
        <a:buChar char="»"/>
        <a:defRPr sz="1600" kern="1200">
          <a:solidFill>
            <a:schemeClr val="bg1">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20" y="142852"/>
            <a:ext cx="6858048" cy="857255"/>
          </a:xfrm>
          <a:prstGeom prst="rect">
            <a:avLst/>
          </a:prstGeom>
        </p:spPr>
        <p:txBody>
          <a:bodyPr vert="horz" lIns="91440" tIns="45720" rIns="91440" bIns="45720" rtlCol="0" anchor="ctr" anchorCtr="0">
            <a:noAutofit/>
          </a:bodyPr>
          <a:lstStyle/>
          <a:p>
            <a:r>
              <a:rPr lang="en-US" dirty="0" smtClean="0"/>
              <a:t>Click to edit Master title style</a:t>
            </a:r>
            <a:endParaRPr lang="en-IN" dirty="0"/>
          </a:p>
        </p:txBody>
      </p:sp>
      <p:sp>
        <p:nvSpPr>
          <p:cNvPr id="3" name="Text Placeholder 2"/>
          <p:cNvSpPr>
            <a:spLocks noGrp="1"/>
          </p:cNvSpPr>
          <p:nvPr>
            <p:ph type="body" idx="1"/>
          </p:nvPr>
        </p:nvSpPr>
        <p:spPr>
          <a:xfrm>
            <a:off x="271490" y="1214422"/>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pic>
        <p:nvPicPr>
          <p:cNvPr id="7" name="Picture 6" descr="logo.png"/>
          <p:cNvPicPr>
            <a:picLocks noChangeAspect="1"/>
          </p:cNvPicPr>
          <p:nvPr userDrawn="1"/>
        </p:nvPicPr>
        <p:blipFill>
          <a:blip r:embed="rId4" cstate="print"/>
          <a:stretch>
            <a:fillRect/>
          </a:stretch>
        </p:blipFill>
        <p:spPr>
          <a:xfrm>
            <a:off x="7359110" y="265823"/>
            <a:ext cx="1450834" cy="592594"/>
          </a:xfrm>
          <a:prstGeom prst="rect">
            <a:avLst/>
          </a:prstGeom>
        </p:spPr>
      </p:pic>
      <p:pic>
        <p:nvPicPr>
          <p:cNvPr id="8" name="Picture 7" descr="bark-down.png"/>
          <p:cNvPicPr>
            <a:picLocks noChangeAspect="1"/>
          </p:cNvPicPr>
          <p:nvPr userDrawn="1"/>
        </p:nvPicPr>
        <p:blipFill>
          <a:blip r:embed="rId5" cstate="print"/>
          <a:srcRect l="24111" t="1479" r="23411" b="7716"/>
          <a:stretch>
            <a:fillRect/>
          </a:stretch>
        </p:blipFill>
        <p:spPr>
          <a:xfrm>
            <a:off x="8519131" y="4795935"/>
            <a:ext cx="624869" cy="2062065"/>
          </a:xfrm>
          <a:prstGeom prst="rect">
            <a:avLst/>
          </a:prstGeom>
        </p:spPr>
      </p:pic>
      <p:sp>
        <p:nvSpPr>
          <p:cNvPr id="10" name="Rectangle 20"/>
          <p:cNvSpPr txBox="1">
            <a:spLocks noChangeArrowheads="1"/>
          </p:cNvSpPr>
          <p:nvPr userDrawn="1"/>
        </p:nvSpPr>
        <p:spPr>
          <a:xfrm>
            <a:off x="285720" y="6620669"/>
            <a:ext cx="1219200" cy="228600"/>
          </a:xfrm>
          <a:prstGeom prst="rect">
            <a:avLst/>
          </a:prstGeom>
          <a:noFill/>
        </p:spPr>
        <p:txBody>
          <a:bodyPr/>
          <a:lstStyle/>
          <a:p>
            <a:pPr>
              <a:defRPr/>
            </a:pPr>
            <a:fld id="{634B1AA2-1421-4123-B46B-C773544C4A12}" type="datetime4">
              <a:rPr lang="en-US" sz="800">
                <a:solidFill>
                  <a:srgbClr val="000000"/>
                </a:solidFill>
                <a:latin typeface="Arial" pitchFamily="34" charset="0"/>
                <a:ea typeface="MS PGothic"/>
                <a:cs typeface="Arial" pitchFamily="34" charset="0"/>
              </a:rPr>
              <a:pPr>
                <a:defRPr/>
              </a:pPr>
              <a:t>June 29, 2017</a:t>
            </a:fld>
            <a:endParaRPr lang="en-US" sz="800" dirty="0">
              <a:solidFill>
                <a:srgbClr val="000000"/>
              </a:solidFill>
              <a:latin typeface="Arial" pitchFamily="34" charset="0"/>
              <a:ea typeface="MS PGothic"/>
              <a:cs typeface="Arial" pitchFamily="34" charset="0"/>
            </a:endParaRPr>
          </a:p>
        </p:txBody>
      </p:sp>
      <p:sp>
        <p:nvSpPr>
          <p:cNvPr id="11" name="Text Box 5"/>
          <p:cNvSpPr txBox="1">
            <a:spLocks noChangeArrowheads="1"/>
          </p:cNvSpPr>
          <p:nvPr userDrawn="1"/>
        </p:nvSpPr>
        <p:spPr bwMode="gray">
          <a:xfrm>
            <a:off x="8215338" y="6673414"/>
            <a:ext cx="250068" cy="123111"/>
          </a:xfrm>
          <a:prstGeom prst="rect">
            <a:avLst/>
          </a:prstGeom>
          <a:noFill/>
          <a:ln w="12700">
            <a:noFill/>
            <a:miter lim="800000"/>
            <a:headEnd/>
            <a:tailEnd/>
          </a:ln>
          <a:effectLst>
            <a:prstShdw prst="shdw17" dist="17961" dir="2700000">
              <a:srgbClr val="DDDDDD">
                <a:gamma/>
                <a:shade val="60000"/>
                <a:invGamma/>
              </a:srgbClr>
            </a:prstShdw>
          </a:effectLst>
        </p:spPr>
        <p:txBody>
          <a:bodyPr wrap="none" lIns="0" tIns="0" rIns="0" bIns="0" anchor="b" anchorCtr="1">
            <a:spAutoFit/>
          </a:bodyPr>
          <a:lstStyle/>
          <a:p>
            <a:pPr algn="ctr" eaLnBrk="0" hangingPunct="0">
              <a:buClr>
                <a:srgbClr val="000000"/>
              </a:buClr>
              <a:buSzPct val="65000"/>
              <a:buFont typeface="Wingdings" pitchFamily="2" charset="2"/>
              <a:buNone/>
              <a:defRPr/>
            </a:pPr>
            <a:r>
              <a:rPr lang="en-US" sz="800" dirty="0">
                <a:solidFill>
                  <a:srgbClr val="000000"/>
                </a:solidFill>
                <a:latin typeface="Arial" pitchFamily="34" charset="0"/>
                <a:ea typeface="ＭＳ Ｐゴシック"/>
                <a:cs typeface="Arial" pitchFamily="34" charset="0"/>
              </a:rPr>
              <a:t>- </a:t>
            </a:r>
            <a:fld id="{F47D9766-21FB-48EB-955B-1DFC7B4C9F61}" type="slidenum">
              <a:rPr lang="en-US" sz="800">
                <a:solidFill>
                  <a:srgbClr val="000000"/>
                </a:solidFill>
                <a:latin typeface="Arial" pitchFamily="34" charset="0"/>
                <a:ea typeface="ＭＳ Ｐゴシック"/>
                <a:cs typeface="Arial" pitchFamily="34" charset="0"/>
              </a:rPr>
              <a:pPr algn="ctr" eaLnBrk="0" hangingPunct="0">
                <a:buClr>
                  <a:srgbClr val="000000"/>
                </a:buClr>
                <a:buSzPct val="65000"/>
                <a:buFont typeface="Wingdings" pitchFamily="2" charset="2"/>
                <a:buNone/>
                <a:defRPr/>
              </a:pPr>
              <a:t>‹#›</a:t>
            </a:fld>
            <a:r>
              <a:rPr lang="en-US" sz="800" dirty="0">
                <a:solidFill>
                  <a:srgbClr val="000000"/>
                </a:solidFill>
                <a:latin typeface="Arial" pitchFamily="34" charset="0"/>
                <a:ea typeface="ＭＳ Ｐゴシック"/>
                <a:cs typeface="Arial" pitchFamily="34" charset="0"/>
              </a:rPr>
              <a:t> -</a:t>
            </a:r>
          </a:p>
        </p:txBody>
      </p:sp>
      <p:cxnSp>
        <p:nvCxnSpPr>
          <p:cNvPr id="12" name="Straight Connector 11"/>
          <p:cNvCxnSpPr/>
          <p:nvPr userDrawn="1"/>
        </p:nvCxnSpPr>
        <p:spPr>
          <a:xfrm>
            <a:off x="363895" y="6619875"/>
            <a:ext cx="8046720" cy="1588"/>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rot="5400000">
            <a:off x="1071868" y="6708855"/>
            <a:ext cx="172017" cy="1"/>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363895" y="988534"/>
            <a:ext cx="8425543" cy="0"/>
          </a:xfrm>
          <a:prstGeom prst="line">
            <a:avLst/>
          </a:prstGeom>
          <a:ln w="6350">
            <a:solidFill>
              <a:srgbClr val="FF9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5736325"/>
      </p:ext>
    </p:extLst>
  </p:cSld>
  <p:clrMap bg1="lt1" tx1="dk1" bg2="lt2" tx2="dk2" accent1="accent1" accent2="accent2" accent3="accent3" accent4="accent4" accent5="accent5" accent6="accent6" hlink="hlink" folHlink="folHlink"/>
  <p:sldLayoutIdLst>
    <p:sldLayoutId id="2147483655" r:id="rId1"/>
    <p:sldLayoutId id="2147483656" r:id="rId2"/>
  </p:sldLayoutIdLst>
  <p:txStyles>
    <p:titleStyle>
      <a:lvl1pPr algn="l" defTabSz="914400" rtl="0" eaLnBrk="1" latinLnBrk="0" hangingPunct="1">
        <a:spcBef>
          <a:spcPct val="0"/>
        </a:spcBef>
        <a:buNone/>
        <a:defRPr sz="2800" kern="1200">
          <a:solidFill>
            <a:schemeClr val="tx2"/>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accent2"/>
        </a:buClr>
        <a:buFont typeface="Wingdings" pitchFamily="2" charset="2"/>
        <a:buChar char="Ø"/>
        <a:defRPr sz="2400" kern="1200">
          <a:solidFill>
            <a:srgbClr val="993300"/>
          </a:solidFill>
          <a:latin typeface="Arial" pitchFamily="34" charset="0"/>
          <a:ea typeface="+mn-ea"/>
          <a:cs typeface="Arial" pitchFamily="34" charset="0"/>
        </a:defRPr>
      </a:lvl1pPr>
      <a:lvl2pPr marL="742950" indent="-295275" algn="l" defTabSz="914400" rtl="0" eaLnBrk="1" latinLnBrk="0" hangingPunct="1">
        <a:spcBef>
          <a:spcPct val="20000"/>
        </a:spcBef>
        <a:buClr>
          <a:schemeClr val="accent2"/>
        </a:buClr>
        <a:buFont typeface="Arial" pitchFamily="34" charset="0"/>
        <a:buChar char="–"/>
        <a:defRPr sz="2200" kern="1200">
          <a:solidFill>
            <a:schemeClr val="bg1">
              <a:lumMod val="50000"/>
            </a:schemeClr>
          </a:solidFill>
          <a:latin typeface="Arial" pitchFamily="34" charset="0"/>
          <a:ea typeface="+mn-ea"/>
          <a:cs typeface="Arial" pitchFamily="34" charset="0"/>
        </a:defRPr>
      </a:lvl2pPr>
      <a:lvl3pPr marL="1076325" indent="-266700" algn="l" defTabSz="914400" rtl="0" eaLnBrk="1" latinLnBrk="0" hangingPunct="1">
        <a:spcBef>
          <a:spcPct val="20000"/>
        </a:spcBef>
        <a:buClr>
          <a:schemeClr val="accent2"/>
        </a:buClr>
        <a:buFont typeface="Arial" pitchFamily="34" charset="0"/>
        <a:buChar char="•"/>
        <a:defRPr sz="2000" kern="1200">
          <a:solidFill>
            <a:schemeClr val="bg1">
              <a:lumMod val="50000"/>
            </a:schemeClr>
          </a:solidFill>
          <a:latin typeface="Arial" pitchFamily="34" charset="0"/>
          <a:ea typeface="+mn-ea"/>
          <a:cs typeface="Arial" pitchFamily="34" charset="0"/>
        </a:defRPr>
      </a:lvl3pPr>
      <a:lvl4pPr marL="1438275" indent="-276225" algn="l" defTabSz="914400" rtl="0" eaLnBrk="1" latinLnBrk="0" hangingPunct="1">
        <a:spcBef>
          <a:spcPct val="20000"/>
        </a:spcBef>
        <a:buClr>
          <a:schemeClr val="accent2"/>
        </a:buClr>
        <a:buFont typeface="Arial" pitchFamily="34" charset="0"/>
        <a:buChar char="–"/>
        <a:defRPr sz="1800" kern="1200">
          <a:solidFill>
            <a:schemeClr val="bg1">
              <a:lumMod val="50000"/>
            </a:schemeClr>
          </a:solidFill>
          <a:latin typeface="Arial" pitchFamily="34" charset="0"/>
          <a:ea typeface="+mn-ea"/>
          <a:cs typeface="Arial" pitchFamily="34" charset="0"/>
        </a:defRPr>
      </a:lvl4pPr>
      <a:lvl5pPr marL="1790700" indent="-266700" algn="l" defTabSz="914400" rtl="0" eaLnBrk="1" latinLnBrk="0" hangingPunct="1">
        <a:spcBef>
          <a:spcPct val="20000"/>
        </a:spcBef>
        <a:buClr>
          <a:schemeClr val="accent2"/>
        </a:buClr>
        <a:buFont typeface="Arial" pitchFamily="34" charset="0"/>
        <a:buChar char="»"/>
        <a:defRPr sz="1600" kern="1200">
          <a:solidFill>
            <a:schemeClr val="bg1">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20" y="142852"/>
            <a:ext cx="6858048" cy="857255"/>
          </a:xfrm>
          <a:prstGeom prst="rect">
            <a:avLst/>
          </a:prstGeom>
        </p:spPr>
        <p:txBody>
          <a:bodyPr vert="horz" lIns="91440" tIns="45720" rIns="91440" bIns="45720" rtlCol="0" anchor="ctr" anchorCtr="0">
            <a:noAutofit/>
          </a:bodyPr>
          <a:lstStyle/>
          <a:p>
            <a:r>
              <a:rPr lang="en-US" dirty="0" smtClean="0"/>
              <a:t>Click to edit Master title style</a:t>
            </a:r>
            <a:endParaRPr lang="en-IN" dirty="0"/>
          </a:p>
        </p:txBody>
      </p:sp>
      <p:sp>
        <p:nvSpPr>
          <p:cNvPr id="3" name="Text Placeholder 2"/>
          <p:cNvSpPr>
            <a:spLocks noGrp="1"/>
          </p:cNvSpPr>
          <p:nvPr>
            <p:ph type="body" idx="1"/>
          </p:nvPr>
        </p:nvSpPr>
        <p:spPr>
          <a:xfrm>
            <a:off x="271490" y="1214422"/>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pic>
        <p:nvPicPr>
          <p:cNvPr id="7" name="Picture 6" descr="logo.png"/>
          <p:cNvPicPr>
            <a:picLocks noChangeAspect="1"/>
          </p:cNvPicPr>
          <p:nvPr userDrawn="1"/>
        </p:nvPicPr>
        <p:blipFill>
          <a:blip r:embed="rId4" cstate="print"/>
          <a:stretch>
            <a:fillRect/>
          </a:stretch>
        </p:blipFill>
        <p:spPr>
          <a:xfrm>
            <a:off x="7359110" y="265823"/>
            <a:ext cx="1450834" cy="592594"/>
          </a:xfrm>
          <a:prstGeom prst="rect">
            <a:avLst/>
          </a:prstGeom>
        </p:spPr>
      </p:pic>
      <p:pic>
        <p:nvPicPr>
          <p:cNvPr id="8" name="Picture 7" descr="bark-down.png"/>
          <p:cNvPicPr>
            <a:picLocks noChangeAspect="1"/>
          </p:cNvPicPr>
          <p:nvPr userDrawn="1"/>
        </p:nvPicPr>
        <p:blipFill>
          <a:blip r:embed="rId5" cstate="print"/>
          <a:srcRect l="24111" t="1479" r="23411" b="7716"/>
          <a:stretch>
            <a:fillRect/>
          </a:stretch>
        </p:blipFill>
        <p:spPr>
          <a:xfrm>
            <a:off x="8519131" y="4795935"/>
            <a:ext cx="624869" cy="2062065"/>
          </a:xfrm>
          <a:prstGeom prst="rect">
            <a:avLst/>
          </a:prstGeom>
        </p:spPr>
      </p:pic>
      <p:sp>
        <p:nvSpPr>
          <p:cNvPr id="10" name="Rectangle 20"/>
          <p:cNvSpPr txBox="1">
            <a:spLocks noChangeArrowheads="1"/>
          </p:cNvSpPr>
          <p:nvPr userDrawn="1"/>
        </p:nvSpPr>
        <p:spPr>
          <a:xfrm>
            <a:off x="285720" y="6620669"/>
            <a:ext cx="1219200" cy="228600"/>
          </a:xfrm>
          <a:prstGeom prst="rect">
            <a:avLst/>
          </a:prstGeom>
          <a:noFill/>
        </p:spPr>
        <p:txBody>
          <a:bodyPr/>
          <a:lstStyle/>
          <a:p>
            <a:pPr>
              <a:defRPr/>
            </a:pPr>
            <a:fld id="{634B1AA2-1421-4123-B46B-C773544C4A12}" type="datetime4">
              <a:rPr lang="en-US" sz="800">
                <a:solidFill>
                  <a:srgbClr val="000000"/>
                </a:solidFill>
                <a:latin typeface="Arial" pitchFamily="34" charset="0"/>
                <a:ea typeface="MS PGothic"/>
                <a:cs typeface="Arial" pitchFamily="34" charset="0"/>
              </a:rPr>
              <a:pPr>
                <a:defRPr/>
              </a:pPr>
              <a:t>June 29, 2017</a:t>
            </a:fld>
            <a:endParaRPr lang="en-US" sz="800" dirty="0">
              <a:solidFill>
                <a:srgbClr val="000000"/>
              </a:solidFill>
              <a:latin typeface="Arial" pitchFamily="34" charset="0"/>
              <a:ea typeface="MS PGothic"/>
              <a:cs typeface="Arial" pitchFamily="34" charset="0"/>
            </a:endParaRPr>
          </a:p>
        </p:txBody>
      </p:sp>
      <p:sp>
        <p:nvSpPr>
          <p:cNvPr id="11" name="Text Box 5"/>
          <p:cNvSpPr txBox="1">
            <a:spLocks noChangeArrowheads="1"/>
          </p:cNvSpPr>
          <p:nvPr userDrawn="1"/>
        </p:nvSpPr>
        <p:spPr bwMode="gray">
          <a:xfrm>
            <a:off x="8215338" y="6673414"/>
            <a:ext cx="250068" cy="123111"/>
          </a:xfrm>
          <a:prstGeom prst="rect">
            <a:avLst/>
          </a:prstGeom>
          <a:noFill/>
          <a:ln w="12700">
            <a:noFill/>
            <a:miter lim="800000"/>
            <a:headEnd/>
            <a:tailEnd/>
          </a:ln>
          <a:effectLst>
            <a:prstShdw prst="shdw17" dist="17961" dir="2700000">
              <a:srgbClr val="DDDDDD">
                <a:gamma/>
                <a:shade val="60000"/>
                <a:invGamma/>
              </a:srgbClr>
            </a:prstShdw>
          </a:effectLst>
        </p:spPr>
        <p:txBody>
          <a:bodyPr wrap="none" lIns="0" tIns="0" rIns="0" bIns="0" anchor="b" anchorCtr="1">
            <a:spAutoFit/>
          </a:bodyPr>
          <a:lstStyle/>
          <a:p>
            <a:pPr algn="ctr" eaLnBrk="0" hangingPunct="0">
              <a:buClr>
                <a:srgbClr val="000000"/>
              </a:buClr>
              <a:buSzPct val="65000"/>
              <a:buFont typeface="Wingdings" pitchFamily="2" charset="2"/>
              <a:buNone/>
              <a:defRPr/>
            </a:pPr>
            <a:r>
              <a:rPr lang="en-US" sz="800" dirty="0">
                <a:solidFill>
                  <a:srgbClr val="000000"/>
                </a:solidFill>
                <a:latin typeface="Arial" pitchFamily="34" charset="0"/>
                <a:ea typeface="ＭＳ Ｐゴシック"/>
                <a:cs typeface="Arial" pitchFamily="34" charset="0"/>
              </a:rPr>
              <a:t>- </a:t>
            </a:r>
            <a:fld id="{F47D9766-21FB-48EB-955B-1DFC7B4C9F61}" type="slidenum">
              <a:rPr lang="en-US" sz="800">
                <a:solidFill>
                  <a:srgbClr val="000000"/>
                </a:solidFill>
                <a:latin typeface="Arial" pitchFamily="34" charset="0"/>
                <a:ea typeface="ＭＳ Ｐゴシック"/>
                <a:cs typeface="Arial" pitchFamily="34" charset="0"/>
              </a:rPr>
              <a:pPr algn="ctr" eaLnBrk="0" hangingPunct="0">
                <a:buClr>
                  <a:srgbClr val="000000"/>
                </a:buClr>
                <a:buSzPct val="65000"/>
                <a:buFont typeface="Wingdings" pitchFamily="2" charset="2"/>
                <a:buNone/>
                <a:defRPr/>
              </a:pPr>
              <a:t>‹#›</a:t>
            </a:fld>
            <a:r>
              <a:rPr lang="en-US" sz="800" dirty="0">
                <a:solidFill>
                  <a:srgbClr val="000000"/>
                </a:solidFill>
                <a:latin typeface="Arial" pitchFamily="34" charset="0"/>
                <a:ea typeface="ＭＳ Ｐゴシック"/>
                <a:cs typeface="Arial" pitchFamily="34" charset="0"/>
              </a:rPr>
              <a:t> -</a:t>
            </a:r>
          </a:p>
        </p:txBody>
      </p:sp>
      <p:cxnSp>
        <p:nvCxnSpPr>
          <p:cNvPr id="12" name="Straight Connector 11"/>
          <p:cNvCxnSpPr/>
          <p:nvPr userDrawn="1"/>
        </p:nvCxnSpPr>
        <p:spPr>
          <a:xfrm>
            <a:off x="363895" y="6619875"/>
            <a:ext cx="8046720" cy="1588"/>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rot="5400000">
            <a:off x="1071868" y="6708855"/>
            <a:ext cx="172017" cy="1"/>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363895" y="988534"/>
            <a:ext cx="8425543" cy="0"/>
          </a:xfrm>
          <a:prstGeom prst="line">
            <a:avLst/>
          </a:prstGeom>
          <a:ln w="6350">
            <a:solidFill>
              <a:srgbClr val="FF9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588151"/>
      </p:ext>
    </p:extLst>
  </p:cSld>
  <p:clrMap bg1="lt1" tx1="dk1" bg2="lt2" tx2="dk2" accent1="accent1" accent2="accent2" accent3="accent3" accent4="accent4" accent5="accent5" accent6="accent6" hlink="hlink" folHlink="folHlink"/>
  <p:sldLayoutIdLst>
    <p:sldLayoutId id="2147483658" r:id="rId1"/>
    <p:sldLayoutId id="2147483659" r:id="rId2"/>
  </p:sldLayoutIdLst>
  <p:txStyles>
    <p:titleStyle>
      <a:lvl1pPr algn="l" defTabSz="914400" rtl="0" eaLnBrk="1" latinLnBrk="0" hangingPunct="1">
        <a:spcBef>
          <a:spcPct val="0"/>
        </a:spcBef>
        <a:buNone/>
        <a:defRPr sz="2800" kern="1200">
          <a:solidFill>
            <a:schemeClr val="tx2"/>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accent2"/>
        </a:buClr>
        <a:buFont typeface="Wingdings" pitchFamily="2" charset="2"/>
        <a:buChar char="Ø"/>
        <a:defRPr sz="2400" kern="1200">
          <a:solidFill>
            <a:srgbClr val="993300"/>
          </a:solidFill>
          <a:latin typeface="Arial" pitchFamily="34" charset="0"/>
          <a:ea typeface="+mn-ea"/>
          <a:cs typeface="Arial" pitchFamily="34" charset="0"/>
        </a:defRPr>
      </a:lvl1pPr>
      <a:lvl2pPr marL="742950" indent="-295275" algn="l" defTabSz="914400" rtl="0" eaLnBrk="1" latinLnBrk="0" hangingPunct="1">
        <a:spcBef>
          <a:spcPct val="20000"/>
        </a:spcBef>
        <a:buClr>
          <a:schemeClr val="accent2"/>
        </a:buClr>
        <a:buFont typeface="Arial" pitchFamily="34" charset="0"/>
        <a:buChar char="–"/>
        <a:defRPr sz="2200" kern="1200">
          <a:solidFill>
            <a:schemeClr val="bg1">
              <a:lumMod val="50000"/>
            </a:schemeClr>
          </a:solidFill>
          <a:latin typeface="Arial" pitchFamily="34" charset="0"/>
          <a:ea typeface="+mn-ea"/>
          <a:cs typeface="Arial" pitchFamily="34" charset="0"/>
        </a:defRPr>
      </a:lvl2pPr>
      <a:lvl3pPr marL="1076325" indent="-266700" algn="l" defTabSz="914400" rtl="0" eaLnBrk="1" latinLnBrk="0" hangingPunct="1">
        <a:spcBef>
          <a:spcPct val="20000"/>
        </a:spcBef>
        <a:buClr>
          <a:schemeClr val="accent2"/>
        </a:buClr>
        <a:buFont typeface="Arial" pitchFamily="34" charset="0"/>
        <a:buChar char="•"/>
        <a:defRPr sz="2000" kern="1200">
          <a:solidFill>
            <a:schemeClr val="bg1">
              <a:lumMod val="50000"/>
            </a:schemeClr>
          </a:solidFill>
          <a:latin typeface="Arial" pitchFamily="34" charset="0"/>
          <a:ea typeface="+mn-ea"/>
          <a:cs typeface="Arial" pitchFamily="34" charset="0"/>
        </a:defRPr>
      </a:lvl3pPr>
      <a:lvl4pPr marL="1438275" indent="-276225" algn="l" defTabSz="914400" rtl="0" eaLnBrk="1" latinLnBrk="0" hangingPunct="1">
        <a:spcBef>
          <a:spcPct val="20000"/>
        </a:spcBef>
        <a:buClr>
          <a:schemeClr val="accent2"/>
        </a:buClr>
        <a:buFont typeface="Arial" pitchFamily="34" charset="0"/>
        <a:buChar char="–"/>
        <a:defRPr sz="1800" kern="1200">
          <a:solidFill>
            <a:schemeClr val="bg1">
              <a:lumMod val="50000"/>
            </a:schemeClr>
          </a:solidFill>
          <a:latin typeface="Arial" pitchFamily="34" charset="0"/>
          <a:ea typeface="+mn-ea"/>
          <a:cs typeface="Arial" pitchFamily="34" charset="0"/>
        </a:defRPr>
      </a:lvl4pPr>
      <a:lvl5pPr marL="1790700" indent="-266700" algn="l" defTabSz="914400" rtl="0" eaLnBrk="1" latinLnBrk="0" hangingPunct="1">
        <a:spcBef>
          <a:spcPct val="20000"/>
        </a:spcBef>
        <a:buClr>
          <a:schemeClr val="accent2"/>
        </a:buClr>
        <a:buFont typeface="Arial" pitchFamily="34" charset="0"/>
        <a:buChar char="»"/>
        <a:defRPr sz="1600" kern="1200">
          <a:solidFill>
            <a:schemeClr val="bg1">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6.wmf"/><Relationship Id="rId4" Type="http://schemas.openxmlformats.org/officeDocument/2006/relationships/package" Target="../embeddings/Microsoft_Excel_Worksheet1.xlsx"/></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7.wmf"/><Relationship Id="rId4" Type="http://schemas.openxmlformats.org/officeDocument/2006/relationships/package" Target="../embeddings/Microsoft_Excel_Worksheet2.xlsx"/></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28.wmf"/><Relationship Id="rId4" Type="http://schemas.openxmlformats.org/officeDocument/2006/relationships/package" Target="../embeddings/Microsoft_PowerPoint_Presentation3.pptx"/></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9.png"/><Relationship Id="rId5" Type="http://schemas.openxmlformats.org/officeDocument/2006/relationships/image" Target="../media/image28.wmf"/><Relationship Id="rId4" Type="http://schemas.openxmlformats.org/officeDocument/2006/relationships/package" Target="../embeddings/Microsoft_PowerPoint_Presentation4.pptx"/></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a:xfrm>
            <a:off x="1705243" y="1687056"/>
            <a:ext cx="5918887" cy="1285884"/>
          </a:xfrm>
        </p:spPr>
        <p:txBody>
          <a:bodyPr/>
          <a:lstStyle/>
          <a:p>
            <a:r>
              <a:rPr lang="en-US" dirty="0" smtClean="0"/>
              <a:t>Training Presentation on</a:t>
            </a:r>
            <a:endParaRPr lang="en-US" dirty="0"/>
          </a:p>
        </p:txBody>
      </p:sp>
      <p:sp>
        <p:nvSpPr>
          <p:cNvPr id="12" name="Subtitle 11"/>
          <p:cNvSpPr>
            <a:spLocks noGrp="1"/>
          </p:cNvSpPr>
          <p:nvPr>
            <p:ph type="subTitle" idx="1"/>
          </p:nvPr>
        </p:nvSpPr>
        <p:spPr>
          <a:xfrm>
            <a:off x="1770926" y="2852552"/>
            <a:ext cx="5652089" cy="1143008"/>
          </a:xfrm>
        </p:spPr>
        <p:txBody>
          <a:bodyPr/>
          <a:lstStyle/>
          <a:p>
            <a:r>
              <a:rPr lang="en-US" dirty="0" smtClean="0"/>
              <a:t>Governance, Risk, and Compliance</a:t>
            </a:r>
            <a:endParaRPr lang="en-US" dirty="0"/>
          </a:p>
        </p:txBody>
      </p:sp>
      <p:sp>
        <p:nvSpPr>
          <p:cNvPr id="18" name="Text Placeholder 17"/>
          <p:cNvSpPr>
            <a:spLocks noGrp="1"/>
          </p:cNvSpPr>
          <p:nvPr>
            <p:ph type="body" sz="quarter" idx="11"/>
          </p:nvPr>
        </p:nvSpPr>
        <p:spPr/>
        <p:txBody>
          <a:bodyPr/>
          <a:lstStyle/>
          <a:p>
            <a:endParaRPr lang="en-US"/>
          </a:p>
        </p:txBody>
      </p:sp>
      <p:sp>
        <p:nvSpPr>
          <p:cNvPr id="19" name="Text Placeholder 18"/>
          <p:cNvSpPr>
            <a:spLocks noGrp="1"/>
          </p:cNvSpPr>
          <p:nvPr>
            <p:ph type="body" sz="quarter" idx="11"/>
          </p:nvPr>
        </p:nvSpPr>
        <p:spPr>
          <a:xfrm>
            <a:off x="1672070" y="4702742"/>
            <a:ext cx="4643469" cy="546679"/>
          </a:xfrm>
        </p:spPr>
        <p:txBody>
          <a:bodyPr/>
          <a:lstStyle/>
          <a:p>
            <a:r>
              <a:rPr lang="en-US" dirty="0" smtClean="0"/>
              <a:t>Name of the Presenter:</a:t>
            </a:r>
          </a:p>
          <a:p>
            <a:r>
              <a:rPr lang="en-US" dirty="0" smtClean="0"/>
              <a:t>Date:</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2165" y="266247"/>
            <a:ext cx="6715172" cy="831832"/>
          </a:xfrm>
        </p:spPr>
        <p:txBody>
          <a:bodyPr/>
          <a:lstStyle/>
          <a:p>
            <a:r>
              <a:rPr lang="en-US" dirty="0" smtClean="0"/>
              <a:t>Regulatory Compliance</a:t>
            </a:r>
            <a:endParaRPr lang="en-US" dirty="0"/>
          </a:p>
        </p:txBody>
      </p:sp>
      <p:sp>
        <p:nvSpPr>
          <p:cNvPr id="8" name="Rectangle 7"/>
          <p:cNvSpPr/>
          <p:nvPr/>
        </p:nvSpPr>
        <p:spPr>
          <a:xfrm>
            <a:off x="389236" y="1098079"/>
            <a:ext cx="7976287" cy="537686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50000"/>
              </a:lnSpc>
              <a:buClr>
                <a:schemeClr val="accent6">
                  <a:lumMod val="50000"/>
                </a:schemeClr>
              </a:buClr>
              <a:buFont typeface="Wingdings" pitchFamily="2" charset="2"/>
              <a:buChar char="ü"/>
              <a:defRPr/>
            </a:pPr>
            <a:endParaRPr lang="en-US" sz="1400" dirty="0">
              <a:solidFill>
                <a:schemeClr val="tx1"/>
              </a:solidFill>
            </a:endParaRPr>
          </a:p>
        </p:txBody>
      </p:sp>
      <p:sp>
        <p:nvSpPr>
          <p:cNvPr id="3" name="TextBox 2"/>
          <p:cNvSpPr txBox="1"/>
          <p:nvPr/>
        </p:nvSpPr>
        <p:spPr>
          <a:xfrm>
            <a:off x="389236" y="1606376"/>
            <a:ext cx="7840364" cy="5940088"/>
          </a:xfrm>
          <a:prstGeom prst="rect">
            <a:avLst/>
          </a:prstGeom>
          <a:noFill/>
        </p:spPr>
        <p:txBody>
          <a:bodyPr wrap="square" rtlCol="0">
            <a:spAutoFit/>
          </a:bodyPr>
          <a:lstStyle/>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When you apply </a:t>
            </a:r>
            <a:r>
              <a:rPr lang="en-US" sz="1400" b="1" dirty="0" smtClean="0">
                <a:latin typeface="Arial" panose="020B0604020202020204" pitchFamily="34" charset="0"/>
                <a:cs typeface="Arial" panose="020B0604020202020204" pitchFamily="34" charset="0"/>
              </a:rPr>
              <a:t>Regulatory Compliance</a:t>
            </a:r>
            <a:r>
              <a:rPr lang="en-US" sz="1400" dirty="0" smtClean="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to </a:t>
            </a:r>
            <a:r>
              <a:rPr lang="en-US" sz="1400" b="1" dirty="0">
                <a:latin typeface="Arial" panose="020B0604020202020204" pitchFamily="34" charset="0"/>
                <a:cs typeface="Arial" panose="020B0604020202020204" pitchFamily="34" charset="0"/>
              </a:rPr>
              <a:t>IT</a:t>
            </a:r>
            <a:r>
              <a:rPr lang="en-US" sz="1400" dirty="0">
                <a:latin typeface="Arial" panose="020B0604020202020204" pitchFamily="34" charset="0"/>
                <a:cs typeface="Arial" panose="020B0604020202020204" pitchFamily="34" charset="0"/>
              </a:rPr>
              <a:t>, the regulations apply to two different aspects of company operations which include the </a:t>
            </a:r>
            <a:r>
              <a:rPr lang="en-US" sz="1400" b="1" dirty="0">
                <a:latin typeface="Arial" panose="020B0604020202020204" pitchFamily="34" charset="0"/>
                <a:cs typeface="Arial" panose="020B0604020202020204" pitchFamily="34" charset="0"/>
              </a:rPr>
              <a:t>internal requirements </a:t>
            </a:r>
            <a:r>
              <a:rPr lang="en-US" sz="1400" dirty="0">
                <a:latin typeface="Arial" panose="020B0604020202020204" pitchFamily="34" charset="0"/>
                <a:cs typeface="Arial" panose="020B0604020202020204" pitchFamily="34" charset="0"/>
              </a:rPr>
              <a:t>for IT and </a:t>
            </a:r>
            <a:r>
              <a:rPr lang="en-US" sz="1400" b="1" dirty="0">
                <a:latin typeface="Arial" panose="020B0604020202020204" pitchFamily="34" charset="0"/>
                <a:cs typeface="Arial" panose="020B0604020202020204" pitchFamily="34" charset="0"/>
              </a:rPr>
              <a:t>compliance standards</a:t>
            </a:r>
            <a:r>
              <a:rPr lang="en-US" sz="1400" dirty="0">
                <a:latin typeface="Arial" panose="020B0604020202020204" pitchFamily="34" charset="0"/>
                <a:cs typeface="Arial" panose="020B0604020202020204" pitchFamily="34" charset="0"/>
              </a:rPr>
              <a:t> that are set forth by external </a:t>
            </a:r>
            <a:r>
              <a:rPr lang="en-US" sz="1400" dirty="0" smtClean="0">
                <a:latin typeface="Arial" panose="020B0604020202020204" pitchFamily="34" charset="0"/>
                <a:cs typeface="Arial" panose="020B0604020202020204" pitchFamily="34" charset="0"/>
              </a:rPr>
              <a:t>entities.</a:t>
            </a:r>
          </a:p>
          <a:p>
            <a:endParaRPr lang="en-US" sz="1400" dirty="0">
              <a:latin typeface="Arial" panose="020B0604020202020204" pitchFamily="34" charset="0"/>
              <a:cs typeface="Arial" panose="020B0604020202020204" pitchFamily="34" charset="0"/>
            </a:endParaRPr>
          </a:p>
          <a:p>
            <a:r>
              <a:rPr lang="en-US" sz="1400" dirty="0" smtClean="0">
                <a:latin typeface="Arial" panose="020B0604020202020204" pitchFamily="34" charset="0"/>
                <a:cs typeface="Arial" panose="020B0604020202020204" pitchFamily="34" charset="0"/>
              </a:rPr>
              <a:t>Both </a:t>
            </a:r>
            <a:r>
              <a:rPr lang="en-US" sz="1400" dirty="0">
                <a:latin typeface="Arial" panose="020B0604020202020204" pitchFamily="34" charset="0"/>
                <a:cs typeface="Arial" panose="020B0604020202020204" pitchFamily="34" charset="0"/>
              </a:rPr>
              <a:t>types of regulatory compliance affect IT company operations and can potentially restrict what a company can and cannot do.</a:t>
            </a:r>
          </a:p>
          <a:p>
            <a:endParaRPr lang="en-US" sz="1400" b="1" dirty="0">
              <a:latin typeface="Arial" panose="020B0604020202020204" pitchFamily="34" charset="0"/>
              <a:cs typeface="Arial" panose="020B0604020202020204" pitchFamily="34" charset="0"/>
            </a:endParaRPr>
          </a:p>
          <a:p>
            <a:r>
              <a:rPr lang="en-US" sz="1600" b="1" u="sng" dirty="0" smtClean="0">
                <a:latin typeface="Arial" panose="020B0604020202020204" pitchFamily="34" charset="0"/>
                <a:cs typeface="Arial" panose="020B0604020202020204" pitchFamily="34" charset="0"/>
              </a:rPr>
              <a:t>Company </a:t>
            </a:r>
            <a:r>
              <a:rPr lang="en-US" sz="1600" b="1" u="sng" dirty="0">
                <a:latin typeface="Arial" panose="020B0604020202020204" pitchFamily="34" charset="0"/>
                <a:cs typeface="Arial" panose="020B0604020202020204" pitchFamily="34" charset="0"/>
              </a:rPr>
              <a:t>Concerns with Regulatory </a:t>
            </a:r>
            <a:r>
              <a:rPr lang="en-US" sz="1600" b="1" u="sng" dirty="0" smtClean="0">
                <a:latin typeface="Arial" panose="020B0604020202020204" pitchFamily="34" charset="0"/>
                <a:cs typeface="Arial" panose="020B0604020202020204" pitchFamily="34" charset="0"/>
              </a:rPr>
              <a:t>Compliance</a:t>
            </a:r>
            <a:endParaRPr lang="en-US" sz="1400" u="sng" dirty="0" smtClean="0">
              <a:latin typeface="Arial" panose="020B0604020202020204" pitchFamily="34" charset="0"/>
              <a:cs typeface="Arial" panose="020B0604020202020204" pitchFamily="34" charset="0"/>
            </a:endParaRPr>
          </a:p>
          <a:p>
            <a:endParaRPr lang="en-US" sz="1400" b="1"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When it comes to information technology and security, regulatory compliance for IT can impose added costs on company operations depending upon the industry.  At the same token, the cost of not complying with regulations both internally and externally can be significantly higher in terms of fines and time invested following up on a security </a:t>
            </a:r>
            <a:r>
              <a:rPr lang="en-US" sz="1400" dirty="0" smtClean="0">
                <a:latin typeface="Arial" panose="020B0604020202020204" pitchFamily="34" charset="0"/>
                <a:cs typeface="Arial" panose="020B0604020202020204" pitchFamily="34" charset="0"/>
              </a:rPr>
              <a:t>breach</a:t>
            </a:r>
          </a:p>
          <a:p>
            <a:endParaRPr lang="en-US" sz="1400" dirty="0">
              <a:latin typeface="Arial" panose="020B0604020202020204" pitchFamily="34" charset="0"/>
              <a:cs typeface="Arial" panose="020B0604020202020204" pitchFamily="34" charset="0"/>
            </a:endParaRPr>
          </a:p>
          <a:p>
            <a:r>
              <a:rPr lang="en-US" sz="1400" dirty="0" smtClean="0">
                <a:latin typeface="Arial" panose="020B0604020202020204" pitchFamily="34" charset="0"/>
                <a:cs typeface="Arial" panose="020B0604020202020204" pitchFamily="34" charset="0"/>
              </a:rPr>
              <a:t>The </a:t>
            </a:r>
            <a:r>
              <a:rPr lang="en-US" sz="1400" dirty="0">
                <a:latin typeface="Arial" panose="020B0604020202020204" pitchFamily="34" charset="0"/>
                <a:cs typeface="Arial" panose="020B0604020202020204" pitchFamily="34" charset="0"/>
              </a:rPr>
              <a:t>primary issues with regulatory compliance is </a:t>
            </a:r>
            <a:endParaRPr lang="en-US" sz="1400" dirty="0" smtClean="0">
              <a:latin typeface="Arial" panose="020B0604020202020204" pitchFamily="34" charset="0"/>
              <a:cs typeface="Arial" panose="020B0604020202020204" pitchFamily="34" charset="0"/>
            </a:endParaRPr>
          </a:p>
          <a:p>
            <a:pPr marL="342900" indent="-342900">
              <a:buFont typeface="+mj-lt"/>
              <a:buAutoNum type="arabicParenR"/>
            </a:pPr>
            <a:r>
              <a:rPr lang="en-US" sz="1400" dirty="0" smtClean="0">
                <a:latin typeface="Arial" panose="020B0604020202020204" pitchFamily="34" charset="0"/>
                <a:cs typeface="Arial" panose="020B0604020202020204" pitchFamily="34" charset="0"/>
              </a:rPr>
              <a:t>Information </a:t>
            </a:r>
            <a:r>
              <a:rPr lang="en-US" sz="1400" dirty="0">
                <a:latin typeface="Arial" panose="020B0604020202020204" pitchFamily="34" charset="0"/>
                <a:cs typeface="Arial" panose="020B0604020202020204" pitchFamily="34" charset="0"/>
              </a:rPr>
              <a:t>security </a:t>
            </a:r>
            <a:endParaRPr lang="en-US" sz="1400" dirty="0" smtClean="0">
              <a:latin typeface="Arial" panose="020B0604020202020204" pitchFamily="34" charset="0"/>
              <a:cs typeface="Arial" panose="020B0604020202020204" pitchFamily="34" charset="0"/>
            </a:endParaRPr>
          </a:p>
          <a:p>
            <a:pPr marL="342900" indent="-342900">
              <a:buFont typeface="+mj-lt"/>
              <a:buAutoNum type="arabicParenR"/>
            </a:pPr>
            <a:r>
              <a:rPr lang="en-US" sz="1400" dirty="0" smtClean="0">
                <a:latin typeface="Arial" panose="020B0604020202020204" pitchFamily="34" charset="0"/>
                <a:cs typeface="Arial" panose="020B0604020202020204" pitchFamily="34" charset="0"/>
              </a:rPr>
              <a:t>And </a:t>
            </a:r>
            <a:r>
              <a:rPr lang="en-US" sz="1400" dirty="0">
                <a:latin typeface="Arial" panose="020B0604020202020204" pitchFamily="34" charset="0"/>
                <a:cs typeface="Arial" panose="020B0604020202020204" pitchFamily="34" charset="0"/>
              </a:rPr>
              <a:t>the potential for data </a:t>
            </a:r>
            <a:r>
              <a:rPr lang="en-US" sz="1400" dirty="0" smtClean="0">
                <a:latin typeface="Arial" panose="020B0604020202020204" pitchFamily="34" charset="0"/>
                <a:cs typeface="Arial" panose="020B0604020202020204" pitchFamily="34" charset="0"/>
              </a:rPr>
              <a:t>leaks</a:t>
            </a:r>
          </a:p>
          <a:p>
            <a:endParaRPr lang="en-US" sz="1400" dirty="0" smtClean="0">
              <a:latin typeface="Arial" panose="020B0604020202020204" pitchFamily="34" charset="0"/>
              <a:cs typeface="Arial" panose="020B0604020202020204" pitchFamily="34" charset="0"/>
            </a:endParaRPr>
          </a:p>
          <a:p>
            <a:r>
              <a:rPr lang="en-US" sz="1400" dirty="0" smtClean="0">
                <a:latin typeface="Arial" panose="020B0604020202020204" pitchFamily="34" charset="0"/>
                <a:cs typeface="Arial" panose="020B0604020202020204" pitchFamily="34" charset="0"/>
              </a:rPr>
              <a:t>Additionally</a:t>
            </a:r>
            <a:r>
              <a:rPr lang="en-US" sz="1400" dirty="0">
                <a:latin typeface="Arial" panose="020B0604020202020204" pitchFamily="34" charset="0"/>
                <a:cs typeface="Arial" panose="020B0604020202020204" pitchFamily="34" charset="0"/>
              </a:rPr>
              <a:t>, there are many benefits that come with following regulatory compliance policies which include protection of company reputation.</a:t>
            </a:r>
          </a:p>
          <a:p>
            <a:pPr>
              <a:lnSpc>
                <a:spcPct val="150000"/>
              </a:lnSpc>
            </a:pPr>
            <a:endParaRPr lang="en-US" sz="1400" dirty="0">
              <a:latin typeface="Arial" panose="020B0604020202020204" pitchFamily="34" charset="0"/>
              <a:cs typeface="Arial" panose="020B0604020202020204" pitchFamily="34" charset="0"/>
            </a:endParaRPr>
          </a:p>
          <a:p>
            <a:pPr>
              <a:lnSpc>
                <a:spcPct val="150000"/>
              </a:lnSpc>
            </a:pPr>
            <a:endParaRPr lang="en-US" sz="1400" dirty="0">
              <a:latin typeface="Arial" panose="020B0604020202020204" pitchFamily="34" charset="0"/>
              <a:cs typeface="Arial" panose="020B0604020202020204" pitchFamily="34" charset="0"/>
            </a:endParaRPr>
          </a:p>
          <a:p>
            <a:pPr>
              <a:lnSpc>
                <a:spcPct val="150000"/>
              </a:lnSpc>
            </a:pPr>
            <a:endParaRPr lang="en-US" sz="1400" dirty="0">
              <a:latin typeface="Arial" panose="020B0604020202020204" pitchFamily="34" charset="0"/>
              <a:cs typeface="Arial" panose="020B0604020202020204" pitchFamily="34" charset="0"/>
            </a:endParaRPr>
          </a:p>
          <a:p>
            <a:endParaRPr lang="en-US" sz="1400" dirty="0" smtClean="0">
              <a:latin typeface="Arial" panose="020B0604020202020204" pitchFamily="34" charset="0"/>
              <a:cs typeface="Arial" panose="020B0604020202020204" pitchFamily="34" charset="0"/>
            </a:endParaRPr>
          </a:p>
        </p:txBody>
      </p:sp>
      <p:sp>
        <p:nvSpPr>
          <p:cNvPr id="9" name="Rectangle 8"/>
          <p:cNvSpPr/>
          <p:nvPr/>
        </p:nvSpPr>
        <p:spPr>
          <a:xfrm>
            <a:off x="389236" y="1098079"/>
            <a:ext cx="3740961" cy="461665"/>
          </a:xfrm>
          <a:prstGeom prst="rect">
            <a:avLst/>
          </a:prstGeom>
        </p:spPr>
        <p:style>
          <a:lnRef idx="1">
            <a:schemeClr val="accent3"/>
          </a:lnRef>
          <a:fillRef idx="3">
            <a:schemeClr val="accent3"/>
          </a:fillRef>
          <a:effectRef idx="2">
            <a:schemeClr val="accent3"/>
          </a:effectRef>
          <a:fontRef idx="minor">
            <a:schemeClr val="lt1"/>
          </a:fontRef>
        </p:style>
        <p:txBody>
          <a:bodyPr wrap="none">
            <a:spAutoFit/>
          </a:bodyPr>
          <a:lstStyle/>
          <a:p>
            <a:r>
              <a:rPr lang="en-US" sz="2400" dirty="0" smtClean="0">
                <a:latin typeface="Arial" panose="020B0604020202020204" pitchFamily="34" charset="0"/>
                <a:cs typeface="Arial" panose="020B0604020202020204" pitchFamily="34" charset="0"/>
              </a:rPr>
              <a:t>IT Regulatory Compliance</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660179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2165" y="266247"/>
            <a:ext cx="6715172" cy="831832"/>
          </a:xfrm>
        </p:spPr>
        <p:txBody>
          <a:bodyPr/>
          <a:lstStyle/>
          <a:p>
            <a:r>
              <a:rPr lang="en-US" dirty="0" smtClean="0"/>
              <a:t>Governance, Risk &amp; Compliance</a:t>
            </a:r>
            <a:endParaRPr lang="en-US" dirty="0"/>
          </a:p>
        </p:txBody>
      </p:sp>
      <p:sp>
        <p:nvSpPr>
          <p:cNvPr id="8" name="Rectangle 7"/>
          <p:cNvSpPr/>
          <p:nvPr/>
        </p:nvSpPr>
        <p:spPr>
          <a:xfrm>
            <a:off x="389236" y="1098079"/>
            <a:ext cx="7976287" cy="537686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50000"/>
              </a:lnSpc>
              <a:buClr>
                <a:schemeClr val="accent6">
                  <a:lumMod val="50000"/>
                </a:schemeClr>
              </a:buClr>
              <a:buFont typeface="Wingdings" pitchFamily="2" charset="2"/>
              <a:buChar char="ü"/>
              <a:defRPr/>
            </a:pPr>
            <a:endParaRPr lang="en-US" sz="1400" dirty="0">
              <a:solidFill>
                <a:schemeClr val="tx1"/>
              </a:solidFill>
            </a:endParaRPr>
          </a:p>
        </p:txBody>
      </p:sp>
      <p:sp>
        <p:nvSpPr>
          <p:cNvPr id="3" name="TextBox 2"/>
          <p:cNvSpPr txBox="1"/>
          <p:nvPr/>
        </p:nvSpPr>
        <p:spPr>
          <a:xfrm>
            <a:off x="389236" y="1112096"/>
            <a:ext cx="4355760" cy="4293483"/>
          </a:xfrm>
          <a:prstGeom prst="rect">
            <a:avLst/>
          </a:prstGeom>
          <a:noFill/>
        </p:spPr>
        <p:txBody>
          <a:bodyPr wrap="square" rtlCol="0">
            <a:spAutoFit/>
          </a:bodyPr>
          <a:lstStyle/>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Widespread interest in </a:t>
            </a:r>
            <a:r>
              <a:rPr lang="en-US" sz="1400" b="1" dirty="0">
                <a:latin typeface="Arial" panose="020B0604020202020204" pitchFamily="34" charset="0"/>
                <a:cs typeface="Arial" panose="020B0604020202020204" pitchFamily="34" charset="0"/>
              </a:rPr>
              <a:t>GRC</a:t>
            </a:r>
            <a:r>
              <a:rPr lang="en-US" sz="1400" dirty="0">
                <a:latin typeface="Arial" panose="020B0604020202020204" pitchFamily="34" charset="0"/>
                <a:cs typeface="Arial" panose="020B0604020202020204" pitchFamily="34" charset="0"/>
              </a:rPr>
              <a:t> was sparked by the US Sarbanes-Oxley Act and the need for US listed companies to design and implement suitable governance controls for SOX compliance, but the focus of GRC has since shifted towards adding business value through improving operational decision making and strategic planning. </a:t>
            </a:r>
            <a:endParaRPr lang="en-US" sz="1400" dirty="0" smtClean="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r>
              <a:rPr lang="en-US" sz="1400" dirty="0" smtClean="0">
                <a:latin typeface="Arial" panose="020B0604020202020204" pitchFamily="34" charset="0"/>
                <a:cs typeface="Arial" panose="020B0604020202020204" pitchFamily="34" charset="0"/>
              </a:rPr>
              <a:t>It </a:t>
            </a:r>
            <a:r>
              <a:rPr lang="en-US" sz="1400" dirty="0">
                <a:latin typeface="Arial" panose="020B0604020202020204" pitchFamily="34" charset="0"/>
                <a:cs typeface="Arial" panose="020B0604020202020204" pitchFamily="34" charset="0"/>
              </a:rPr>
              <a:t>therefore has relevance </a:t>
            </a:r>
            <a:r>
              <a:rPr lang="en-US" sz="1400" b="1" dirty="0">
                <a:latin typeface="Arial" panose="020B0604020202020204" pitchFamily="34" charset="0"/>
                <a:cs typeface="Arial" panose="020B0604020202020204" pitchFamily="34" charset="0"/>
              </a:rPr>
              <a:t>beyond</a:t>
            </a:r>
            <a:r>
              <a:rPr lang="en-US" sz="1400" dirty="0">
                <a:latin typeface="Arial" panose="020B0604020202020204" pitchFamily="34" charset="0"/>
                <a:cs typeface="Arial" panose="020B0604020202020204" pitchFamily="34" charset="0"/>
              </a:rPr>
              <a:t> the </a:t>
            </a:r>
            <a:r>
              <a:rPr lang="en-US" sz="1400" b="1" dirty="0">
                <a:latin typeface="Arial" panose="020B0604020202020204" pitchFamily="34" charset="0"/>
                <a:cs typeface="Arial" panose="020B0604020202020204" pitchFamily="34" charset="0"/>
              </a:rPr>
              <a:t>SOX</a:t>
            </a:r>
            <a:r>
              <a:rPr lang="en-US" sz="1400" dirty="0">
                <a:latin typeface="Arial" panose="020B0604020202020204" pitchFamily="34" charset="0"/>
                <a:cs typeface="Arial" panose="020B0604020202020204" pitchFamily="34" charset="0"/>
              </a:rPr>
              <a:t> world.</a:t>
            </a: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r>
              <a:rPr lang="en-US" sz="1400" b="1" dirty="0">
                <a:latin typeface="Arial" panose="020B0604020202020204" pitchFamily="34" charset="0"/>
                <a:cs typeface="Arial" panose="020B0604020202020204" pitchFamily="34" charset="0"/>
              </a:rPr>
              <a:t>Governance, risk, and compliance </a:t>
            </a:r>
            <a:r>
              <a:rPr lang="en-US" sz="1400" dirty="0">
                <a:latin typeface="Arial" panose="020B0604020202020204" pitchFamily="34" charset="0"/>
                <a:cs typeface="Arial" panose="020B0604020202020204" pitchFamily="34" charset="0"/>
              </a:rPr>
              <a:t>or </a:t>
            </a:r>
            <a:r>
              <a:rPr lang="en-US" sz="1400" b="1" dirty="0">
                <a:latin typeface="Arial" panose="020B0604020202020204" pitchFamily="34" charset="0"/>
                <a:cs typeface="Arial" panose="020B0604020202020204" pitchFamily="34" charset="0"/>
              </a:rPr>
              <a:t>GRC</a:t>
            </a:r>
            <a:r>
              <a:rPr lang="en-US" sz="1400" dirty="0">
                <a:latin typeface="Arial" panose="020B0604020202020204" pitchFamily="34" charset="0"/>
                <a:cs typeface="Arial" panose="020B0604020202020204" pitchFamily="34" charset="0"/>
              </a:rPr>
              <a:t> are increasingly recognized terms that reflects a new way in which organizations are adopting an integrated approach to these aspects of their business.</a:t>
            </a:r>
          </a:p>
          <a:p>
            <a:pPr>
              <a:lnSpc>
                <a:spcPct val="150000"/>
              </a:lnSpc>
            </a:pPr>
            <a:endParaRPr lang="en-US" sz="1400" dirty="0">
              <a:latin typeface="Arial" panose="020B0604020202020204" pitchFamily="34" charset="0"/>
              <a:cs typeface="Arial" panose="020B0604020202020204" pitchFamily="34" charset="0"/>
            </a:endParaRPr>
          </a:p>
          <a:p>
            <a:endParaRPr lang="en-US" sz="1400" dirty="0" smtClean="0">
              <a:latin typeface="Arial" panose="020B0604020202020204" pitchFamily="34" charset="0"/>
              <a:cs typeface="Arial" panose="020B0604020202020204" pitchFamily="34" charset="0"/>
            </a:endParaRP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7106" y="1266696"/>
            <a:ext cx="3495675" cy="3533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393507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5" name="Title 10"/>
          <p:cNvSpPr txBox="1">
            <a:spLocks/>
          </p:cNvSpPr>
          <p:nvPr/>
        </p:nvSpPr>
        <p:spPr>
          <a:xfrm>
            <a:off x="2335457" y="2324178"/>
            <a:ext cx="4584357" cy="1285884"/>
          </a:xfrm>
          <a:prstGeom prst="rect">
            <a:avLst/>
          </a:prstGeom>
        </p:spPr>
        <p:txBody>
          <a:bodyPr vert="horz" lIns="91440" tIns="45720" rIns="91440" bIns="45720" rtlCol="0" anchor="ctr" anchorCtr="0">
            <a:noAutofit/>
          </a:bodyPr>
          <a:lstStyle>
            <a:lvl1pPr algn="l" defTabSz="914400" rtl="0" eaLnBrk="1" latinLnBrk="0" hangingPunct="1">
              <a:lnSpc>
                <a:spcPts val="2800"/>
              </a:lnSpc>
              <a:spcBef>
                <a:spcPct val="0"/>
              </a:spcBef>
              <a:buNone/>
              <a:defRPr sz="2800" kern="1200">
                <a:solidFill>
                  <a:schemeClr val="tx2"/>
                </a:solidFill>
                <a:latin typeface="Arial" pitchFamily="34" charset="0"/>
                <a:ea typeface="+mj-ea"/>
                <a:cs typeface="Arial" pitchFamily="34" charset="0"/>
              </a:defRPr>
            </a:lvl1pPr>
          </a:lstStyle>
          <a:p>
            <a:r>
              <a:rPr lang="en-US" altLang="en-US" dirty="0" smtClean="0">
                <a:solidFill>
                  <a:prstClr val="white"/>
                </a:solidFill>
              </a:rPr>
              <a:t>Compliance Frameworks</a:t>
            </a:r>
            <a:endParaRPr lang="en-US" altLang="en-US" dirty="0">
              <a:solidFill>
                <a:prstClr val="white"/>
              </a:solidFill>
            </a:endParaRPr>
          </a:p>
        </p:txBody>
      </p:sp>
    </p:spTree>
    <p:extLst>
      <p:ext uri="{BB962C8B-B14F-4D97-AF65-F5344CB8AC3E}">
        <p14:creationId xmlns:p14="http://schemas.microsoft.com/office/powerpoint/2010/main" val="1940705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89236" y="1098079"/>
            <a:ext cx="7976287" cy="537686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50000"/>
              </a:lnSpc>
              <a:buClr>
                <a:schemeClr val="accent6">
                  <a:lumMod val="50000"/>
                </a:schemeClr>
              </a:buClr>
              <a:buFont typeface="Wingdings" pitchFamily="2" charset="2"/>
              <a:buChar char="ü"/>
              <a:defRPr/>
            </a:pPr>
            <a:endParaRPr lang="en-US" sz="1400" dirty="0">
              <a:solidFill>
                <a:schemeClr val="tx1"/>
              </a:solidFill>
            </a:endParaRPr>
          </a:p>
        </p:txBody>
      </p:sp>
      <p:sp>
        <p:nvSpPr>
          <p:cNvPr id="5" name="Rectangle 4"/>
          <p:cNvSpPr/>
          <p:nvPr/>
        </p:nvSpPr>
        <p:spPr>
          <a:xfrm>
            <a:off x="389236" y="1098079"/>
            <a:ext cx="4858061" cy="461665"/>
          </a:xfrm>
          <a:prstGeom prst="rect">
            <a:avLst/>
          </a:prstGeom>
        </p:spPr>
        <p:style>
          <a:lnRef idx="1">
            <a:schemeClr val="accent3"/>
          </a:lnRef>
          <a:fillRef idx="3">
            <a:schemeClr val="accent3"/>
          </a:fillRef>
          <a:effectRef idx="2">
            <a:schemeClr val="accent3"/>
          </a:effectRef>
          <a:fontRef idx="minor">
            <a:schemeClr val="lt1"/>
          </a:fontRef>
        </p:style>
        <p:txBody>
          <a:bodyPr wrap="none">
            <a:spAutoFit/>
          </a:bodyPr>
          <a:lstStyle/>
          <a:p>
            <a:r>
              <a:rPr lang="en-US" sz="2400" dirty="0" smtClean="0">
                <a:latin typeface="Arial" panose="020B0604020202020204" pitchFamily="34" charset="0"/>
                <a:cs typeface="Arial" panose="020B0604020202020204" pitchFamily="34" charset="0"/>
              </a:rPr>
              <a:t>Types of Compliance Framework</a:t>
            </a:r>
            <a:endParaRPr lang="en-US" sz="2400" dirty="0">
              <a:latin typeface="Arial" panose="020B0604020202020204" pitchFamily="34" charset="0"/>
              <a:cs typeface="Arial" panose="020B0604020202020204" pitchFamily="34" charset="0"/>
            </a:endParaRPr>
          </a:p>
        </p:txBody>
      </p:sp>
      <p:sp>
        <p:nvSpPr>
          <p:cNvPr id="3" name="TextBox 2"/>
          <p:cNvSpPr txBox="1"/>
          <p:nvPr/>
        </p:nvSpPr>
        <p:spPr>
          <a:xfrm>
            <a:off x="389236" y="1804083"/>
            <a:ext cx="7877434" cy="584775"/>
          </a:xfrm>
          <a:prstGeom prst="rect">
            <a:avLst/>
          </a:prstGeom>
          <a:noFill/>
        </p:spPr>
        <p:txBody>
          <a:bodyPr wrap="square" rtlCol="0">
            <a:spAutoFit/>
          </a:bodyPr>
          <a:lstStyle/>
          <a:p>
            <a:r>
              <a:rPr lang="en-US" sz="1600" b="1" dirty="0" smtClean="0">
                <a:latin typeface="Arial" panose="020B0604020202020204" pitchFamily="34" charset="0"/>
                <a:cs typeface="Arial" panose="020B0604020202020204" pitchFamily="34" charset="0"/>
              </a:rPr>
              <a:t>There are 2 types of compliance framework that are widely followed. They are,</a:t>
            </a:r>
          </a:p>
          <a:p>
            <a:endParaRPr lang="en-US" sz="1600" dirty="0">
              <a:latin typeface="Arial" panose="020B0604020202020204" pitchFamily="34" charset="0"/>
              <a:cs typeface="Arial" panose="020B0604020202020204" pitchFamily="34" charset="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460" y="2353139"/>
            <a:ext cx="4010025" cy="1190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299" y="3926810"/>
            <a:ext cx="3971925" cy="1362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389236" y="5577013"/>
            <a:ext cx="7259596" cy="769441"/>
          </a:xfrm>
          <a:prstGeom prst="rect">
            <a:avLst/>
          </a:prstGeom>
          <a:noFill/>
        </p:spPr>
        <p:txBody>
          <a:bodyPr wrap="square" rtlCol="0">
            <a:spAutoFit/>
          </a:bodyPr>
          <a:lstStyle/>
          <a:p>
            <a:r>
              <a:rPr lang="en-US" sz="1400" dirty="0" smtClean="0">
                <a:latin typeface="Arial" panose="020B0604020202020204" pitchFamily="34" charset="0"/>
                <a:cs typeface="Arial" panose="020B0604020202020204" pitchFamily="34" charset="0"/>
              </a:rPr>
              <a:t>GE Capital Americas IT Controllership framework for SOX, Banking and Covered Data is formulated using the COBIT framework</a:t>
            </a:r>
          </a:p>
          <a:p>
            <a:endParaRPr lang="en-US" sz="1600" dirty="0">
              <a:latin typeface="Arial" panose="020B0604020202020204" pitchFamily="34" charset="0"/>
              <a:cs typeface="Arial" panose="020B0604020202020204" pitchFamily="34" charset="0"/>
            </a:endParaRPr>
          </a:p>
        </p:txBody>
      </p:sp>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499" y="2474988"/>
            <a:ext cx="700088" cy="757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664" y="4204080"/>
            <a:ext cx="687181" cy="7959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06115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COSO Framework</a:t>
            </a:r>
            <a:endParaRPr lang="en-US" dirty="0"/>
          </a:p>
        </p:txBody>
      </p:sp>
      <p:sp>
        <p:nvSpPr>
          <p:cNvPr id="8" name="Rectangle 7"/>
          <p:cNvSpPr/>
          <p:nvPr/>
        </p:nvSpPr>
        <p:spPr>
          <a:xfrm>
            <a:off x="389236" y="1098079"/>
            <a:ext cx="7976287" cy="551278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50000"/>
              </a:lnSpc>
              <a:buClr>
                <a:schemeClr val="accent6">
                  <a:lumMod val="50000"/>
                </a:schemeClr>
              </a:buClr>
              <a:buFont typeface="Wingdings" pitchFamily="2" charset="2"/>
              <a:buChar char="ü"/>
              <a:defRPr/>
            </a:pPr>
            <a:endParaRPr lang="en-US" sz="1400" dirty="0">
              <a:solidFill>
                <a:schemeClr val="tx1"/>
              </a:solidFill>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7989" y="1322173"/>
            <a:ext cx="3422819" cy="2767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376879" y="1652764"/>
            <a:ext cx="4572000" cy="1815882"/>
          </a:xfrm>
          <a:prstGeom prst="rect">
            <a:avLst/>
          </a:prstGeom>
        </p:spPr>
        <p:txBody>
          <a:bodyPr>
            <a:spAutoFit/>
          </a:bodyPr>
          <a:lstStyle/>
          <a:p>
            <a:r>
              <a:rPr lang="en-US" sz="1400" b="1" dirty="0" smtClean="0">
                <a:latin typeface="Arial" panose="020B0604020202020204" pitchFamily="34" charset="0"/>
                <a:cs typeface="Arial" panose="020B0604020202020204" pitchFamily="34" charset="0"/>
              </a:rPr>
              <a:t>COSO</a:t>
            </a:r>
            <a:r>
              <a:rPr lang="en-US" sz="1400" dirty="0" smtClean="0">
                <a:latin typeface="Arial" panose="020B0604020202020204" pitchFamily="34" charset="0"/>
                <a:cs typeface="Arial" panose="020B0604020202020204" pitchFamily="34" charset="0"/>
              </a:rPr>
              <a:t> (Committee </a:t>
            </a:r>
            <a:r>
              <a:rPr lang="en-US" sz="1400" dirty="0">
                <a:latin typeface="Arial" panose="020B0604020202020204" pitchFamily="34" charset="0"/>
                <a:cs typeface="Arial" panose="020B0604020202020204" pitchFamily="34" charset="0"/>
              </a:rPr>
              <a:t>of Sponsoring Organizations of the </a:t>
            </a:r>
            <a:r>
              <a:rPr lang="en-US" sz="1400" dirty="0" err="1">
                <a:latin typeface="Arial" panose="020B0604020202020204" pitchFamily="34" charset="0"/>
                <a:cs typeface="Arial" panose="020B0604020202020204" pitchFamily="34" charset="0"/>
              </a:rPr>
              <a:t>Treadway</a:t>
            </a:r>
            <a:r>
              <a:rPr lang="en-US" sz="1400" dirty="0">
                <a:latin typeface="Arial" panose="020B0604020202020204" pitchFamily="34" charset="0"/>
                <a:cs typeface="Arial" panose="020B0604020202020204" pitchFamily="34" charset="0"/>
              </a:rPr>
              <a:t> </a:t>
            </a:r>
            <a:r>
              <a:rPr lang="en-US" sz="1400" dirty="0" smtClean="0">
                <a:latin typeface="Arial" panose="020B0604020202020204" pitchFamily="34" charset="0"/>
                <a:cs typeface="Arial" panose="020B0604020202020204" pitchFamily="34" charset="0"/>
              </a:rPr>
              <a:t>Commission) is </a:t>
            </a:r>
            <a:r>
              <a:rPr lang="en-US" sz="1400" dirty="0">
                <a:latin typeface="Arial" panose="020B0604020202020204" pitchFamily="34" charset="0"/>
                <a:cs typeface="Arial" panose="020B0604020202020204" pitchFamily="34" charset="0"/>
              </a:rPr>
              <a:t>a joint initiative of five private sector organizations, established in the United States, dedicated to providing thought leadership to executive management and governance entities on critical aspects of organizational governance, business ethics, internal control, enterprise risk management, fraud, and financial </a:t>
            </a:r>
            <a:r>
              <a:rPr lang="en-US" sz="1400" dirty="0" smtClean="0">
                <a:latin typeface="Arial" panose="020B0604020202020204" pitchFamily="34" charset="0"/>
                <a:cs typeface="Arial" panose="020B0604020202020204" pitchFamily="34" charset="0"/>
              </a:rPr>
              <a:t>reporting.</a:t>
            </a:r>
            <a:endParaRPr lang="en-US" sz="1400" dirty="0">
              <a:latin typeface="Arial" panose="020B0604020202020204" pitchFamily="34" charset="0"/>
              <a:cs typeface="Arial" panose="020B0604020202020204" pitchFamily="34" charset="0"/>
            </a:endParaRPr>
          </a:p>
        </p:txBody>
      </p:sp>
      <p:sp>
        <p:nvSpPr>
          <p:cNvPr id="6" name="Rectangle 5"/>
          <p:cNvSpPr/>
          <p:nvPr/>
        </p:nvSpPr>
        <p:spPr>
          <a:xfrm>
            <a:off x="389236" y="1098079"/>
            <a:ext cx="2372765" cy="461665"/>
          </a:xfrm>
          <a:prstGeom prst="rect">
            <a:avLst/>
          </a:prstGeom>
        </p:spPr>
        <p:style>
          <a:lnRef idx="1">
            <a:schemeClr val="accent3"/>
          </a:lnRef>
          <a:fillRef idx="3">
            <a:schemeClr val="accent3"/>
          </a:fillRef>
          <a:effectRef idx="2">
            <a:schemeClr val="accent3"/>
          </a:effectRef>
          <a:fontRef idx="minor">
            <a:schemeClr val="lt1"/>
          </a:fontRef>
        </p:style>
        <p:txBody>
          <a:bodyPr wrap="none">
            <a:spAutoFit/>
          </a:bodyPr>
          <a:lstStyle/>
          <a:p>
            <a:r>
              <a:rPr lang="en-US" sz="2400" dirty="0" smtClean="0">
                <a:latin typeface="Arial" panose="020B0604020202020204" pitchFamily="34" charset="0"/>
                <a:cs typeface="Arial" panose="020B0604020202020204" pitchFamily="34" charset="0"/>
              </a:rPr>
              <a:t>What is COSO?</a:t>
            </a:r>
            <a:endParaRPr lang="en-US" sz="2400" dirty="0">
              <a:latin typeface="Arial" panose="020B0604020202020204" pitchFamily="34" charset="0"/>
              <a:cs typeface="Arial" panose="020B0604020202020204" pitchFamily="34" charset="0"/>
            </a:endParaRPr>
          </a:p>
        </p:txBody>
      </p:sp>
      <p:sp>
        <p:nvSpPr>
          <p:cNvPr id="3" name="Rectangle 2"/>
          <p:cNvSpPr/>
          <p:nvPr/>
        </p:nvSpPr>
        <p:spPr>
          <a:xfrm>
            <a:off x="377145" y="4123712"/>
            <a:ext cx="7889522" cy="2462213"/>
          </a:xfrm>
          <a:prstGeom prst="rect">
            <a:avLst/>
          </a:prstGeom>
        </p:spPr>
        <p:txBody>
          <a:bodyPr wrap="square">
            <a:spAutoFit/>
          </a:bodyPr>
          <a:lstStyle/>
          <a:p>
            <a:r>
              <a:rPr lang="en-US" sz="1400" b="1" dirty="0" smtClean="0">
                <a:latin typeface="Arial" panose="020B0604020202020204" pitchFamily="34" charset="0"/>
                <a:cs typeface="Arial" panose="020B0604020202020204" pitchFamily="34" charset="0"/>
              </a:rPr>
              <a:t>COSO</a:t>
            </a:r>
            <a:r>
              <a:rPr lang="en-US" sz="1400" dirty="0" smtClean="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framework contains five control components needed to help assure sound business objectives. The control components are: </a:t>
            </a:r>
          </a:p>
          <a:p>
            <a:pPr marL="800100" lvl="1" indent="-342900">
              <a:buFont typeface="+mj-lt"/>
              <a:buAutoNum type="arabicPeriod"/>
            </a:pPr>
            <a:r>
              <a:rPr lang="en-US" sz="1400" dirty="0">
                <a:latin typeface="Arial" panose="020B0604020202020204" pitchFamily="34" charset="0"/>
                <a:cs typeface="Arial" panose="020B0604020202020204" pitchFamily="34" charset="0"/>
              </a:rPr>
              <a:t>Control Environment. </a:t>
            </a:r>
          </a:p>
          <a:p>
            <a:pPr marL="800100" lvl="1" indent="-342900">
              <a:buFont typeface="+mj-lt"/>
              <a:buAutoNum type="arabicPeriod"/>
            </a:pPr>
            <a:r>
              <a:rPr lang="en-US" sz="1400" dirty="0">
                <a:latin typeface="Arial" panose="020B0604020202020204" pitchFamily="34" charset="0"/>
                <a:cs typeface="Arial" panose="020B0604020202020204" pitchFamily="34" charset="0"/>
              </a:rPr>
              <a:t>Risk Assessment. </a:t>
            </a:r>
          </a:p>
          <a:p>
            <a:pPr marL="800100" lvl="1" indent="-342900">
              <a:buFont typeface="+mj-lt"/>
              <a:buAutoNum type="arabicPeriod"/>
            </a:pPr>
            <a:r>
              <a:rPr lang="en-US" sz="1400" dirty="0">
                <a:latin typeface="Arial" panose="020B0604020202020204" pitchFamily="34" charset="0"/>
                <a:cs typeface="Arial" panose="020B0604020202020204" pitchFamily="34" charset="0"/>
              </a:rPr>
              <a:t>Control Activities. </a:t>
            </a:r>
          </a:p>
          <a:p>
            <a:pPr marL="800100" lvl="1" indent="-342900">
              <a:buFont typeface="+mj-lt"/>
              <a:buAutoNum type="arabicPeriod"/>
            </a:pPr>
            <a:r>
              <a:rPr lang="en-US" sz="1400" dirty="0">
                <a:latin typeface="Arial" panose="020B0604020202020204" pitchFamily="34" charset="0"/>
                <a:cs typeface="Arial" panose="020B0604020202020204" pitchFamily="34" charset="0"/>
              </a:rPr>
              <a:t>Information and Communication. </a:t>
            </a:r>
          </a:p>
          <a:p>
            <a:pPr marL="800100" lvl="1" indent="-342900">
              <a:buFont typeface="+mj-lt"/>
              <a:buAutoNum type="arabicPeriod"/>
            </a:pPr>
            <a:r>
              <a:rPr lang="en-US" sz="1400" dirty="0">
                <a:latin typeface="Arial" panose="020B0604020202020204" pitchFamily="34" charset="0"/>
                <a:cs typeface="Arial" panose="020B0604020202020204" pitchFamily="34" charset="0"/>
              </a:rPr>
              <a:t>Monitoring. </a:t>
            </a:r>
          </a:p>
          <a:p>
            <a:r>
              <a:rPr lang="en-US" sz="1400" dirty="0">
                <a:latin typeface="Arial" panose="020B0604020202020204" pitchFamily="34" charset="0"/>
                <a:cs typeface="Arial" panose="020B0604020202020204" pitchFamily="34" charset="0"/>
              </a:rPr>
              <a:t>More specifically, the thought process behind these five components was that they would work together to support efforts to achieve an organization's mission, strategies and related business objectives. All five components would need to be in place to achieve an "effective" internal control system.</a:t>
            </a:r>
          </a:p>
        </p:txBody>
      </p:sp>
      <p:sp>
        <p:nvSpPr>
          <p:cNvPr id="9" name="Rectangle 8"/>
          <p:cNvSpPr/>
          <p:nvPr/>
        </p:nvSpPr>
        <p:spPr>
          <a:xfrm>
            <a:off x="401593" y="3616064"/>
            <a:ext cx="2528256" cy="461665"/>
          </a:xfrm>
          <a:prstGeom prst="rect">
            <a:avLst/>
          </a:prstGeom>
        </p:spPr>
        <p:style>
          <a:lnRef idx="1">
            <a:schemeClr val="accent3"/>
          </a:lnRef>
          <a:fillRef idx="3">
            <a:schemeClr val="accent3"/>
          </a:fillRef>
          <a:effectRef idx="2">
            <a:schemeClr val="accent3"/>
          </a:effectRef>
          <a:fontRef idx="minor">
            <a:schemeClr val="lt1"/>
          </a:fontRef>
        </p:style>
        <p:txBody>
          <a:bodyPr wrap="none">
            <a:spAutoFit/>
          </a:bodyPr>
          <a:lstStyle/>
          <a:p>
            <a:r>
              <a:rPr lang="en-US" sz="2400" dirty="0" smtClean="0">
                <a:latin typeface="Arial" panose="020B0604020202020204" pitchFamily="34" charset="0"/>
                <a:cs typeface="Arial" panose="020B0604020202020204" pitchFamily="34" charset="0"/>
              </a:rPr>
              <a:t>The COSO Cube</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418949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COBIT Framework</a:t>
            </a:r>
            <a:endParaRPr lang="en-US" dirty="0"/>
          </a:p>
        </p:txBody>
      </p:sp>
      <p:sp>
        <p:nvSpPr>
          <p:cNvPr id="8" name="Rectangle 7"/>
          <p:cNvSpPr/>
          <p:nvPr/>
        </p:nvSpPr>
        <p:spPr>
          <a:xfrm>
            <a:off x="389236" y="1098079"/>
            <a:ext cx="7976287" cy="537686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50000"/>
              </a:lnSpc>
              <a:buClr>
                <a:schemeClr val="accent6">
                  <a:lumMod val="50000"/>
                </a:schemeClr>
              </a:buClr>
              <a:buFont typeface="Wingdings" pitchFamily="2" charset="2"/>
              <a:buChar char="ü"/>
              <a:defRPr/>
            </a:pPr>
            <a:endParaRPr lang="en-US" sz="1400" dirty="0">
              <a:solidFill>
                <a:schemeClr val="tx1"/>
              </a:solidFill>
            </a:endParaRPr>
          </a:p>
        </p:txBody>
      </p:sp>
      <p:sp>
        <p:nvSpPr>
          <p:cNvPr id="2" name="Rectangle 1"/>
          <p:cNvSpPr/>
          <p:nvPr/>
        </p:nvSpPr>
        <p:spPr>
          <a:xfrm>
            <a:off x="420128" y="1662851"/>
            <a:ext cx="7834182" cy="4185761"/>
          </a:xfrm>
          <a:prstGeom prst="rect">
            <a:avLst/>
          </a:prstGeom>
        </p:spPr>
        <p:txBody>
          <a:bodyPr wrap="square">
            <a:spAutoFit/>
          </a:bodyPr>
          <a:lstStyle/>
          <a:p>
            <a:r>
              <a:rPr lang="en-US" sz="1400" b="1" dirty="0" smtClean="0">
                <a:latin typeface="Arial" panose="020B0604020202020204" pitchFamily="34" charset="0"/>
                <a:cs typeface="Arial" panose="020B0604020202020204" pitchFamily="34" charset="0"/>
              </a:rPr>
              <a:t>COBIT</a:t>
            </a:r>
            <a:r>
              <a:rPr lang="en-US" sz="1400" dirty="0" smtClean="0">
                <a:latin typeface="Arial" panose="020B0604020202020204" pitchFamily="34" charset="0"/>
                <a:cs typeface="Arial" panose="020B0604020202020204" pitchFamily="34" charset="0"/>
              </a:rPr>
              <a:t> (Control Objectives for Information and related Technology) is an IT Governance framework that provides governance (entity-level) and detailed (activity-level) objectives. Established in 1996 by ISACA and the IT Governance Institute (ITGI), COBIT is the result of industry-wide consensus by managers, auditors, and IT users. Today, COBIT is accepted as a best-practices on IT process and control framework.</a:t>
            </a:r>
          </a:p>
          <a:p>
            <a:endParaRPr lang="en-US" sz="1400" dirty="0" smtClean="0">
              <a:latin typeface="Arial" panose="020B0604020202020204" pitchFamily="34" charset="0"/>
              <a:cs typeface="Arial" panose="020B0604020202020204" pitchFamily="34" charset="0"/>
            </a:endParaRPr>
          </a:p>
          <a:p>
            <a:r>
              <a:rPr lang="en-US" sz="1400" dirty="0" smtClean="0">
                <a:latin typeface="Arial" panose="020B0604020202020204" pitchFamily="34" charset="0"/>
                <a:cs typeface="Arial" panose="020B0604020202020204" pitchFamily="34" charset="0"/>
              </a:rPr>
              <a:t>To ensure that IT is aligned with business objectives, the COBIT controls framework of four domains and 34 processes is an industry-wide standard.  </a:t>
            </a:r>
          </a:p>
          <a:p>
            <a:endParaRPr lang="en-US" sz="1400" dirty="0" smtClean="0">
              <a:latin typeface="Arial" panose="020B0604020202020204" pitchFamily="34" charset="0"/>
              <a:cs typeface="Arial" panose="020B0604020202020204" pitchFamily="34" charset="0"/>
            </a:endParaRPr>
          </a:p>
          <a:p>
            <a:r>
              <a:rPr lang="en-US" sz="1400" dirty="0" smtClean="0">
                <a:latin typeface="Arial" panose="020B0604020202020204" pitchFamily="34" charset="0"/>
                <a:cs typeface="Arial" panose="020B0604020202020204" pitchFamily="34" charset="0"/>
              </a:rPr>
              <a:t>The four domains are:</a:t>
            </a:r>
          </a:p>
          <a:p>
            <a:pPr marL="342900" indent="-342900">
              <a:buFont typeface="+mj-lt"/>
              <a:buAutoNum type="arabicParenR"/>
            </a:pPr>
            <a:r>
              <a:rPr lang="en-US" sz="1400" dirty="0" smtClean="0">
                <a:latin typeface="Arial" panose="020B0604020202020204" pitchFamily="34" charset="0"/>
                <a:cs typeface="Arial" panose="020B0604020202020204" pitchFamily="34" charset="0"/>
              </a:rPr>
              <a:t>Plan and Organize</a:t>
            </a:r>
          </a:p>
          <a:p>
            <a:pPr marL="342900" indent="-342900">
              <a:buFont typeface="+mj-lt"/>
              <a:buAutoNum type="arabicParenR"/>
            </a:pPr>
            <a:r>
              <a:rPr lang="en-US" sz="1400" dirty="0" smtClean="0">
                <a:latin typeface="Arial" panose="020B0604020202020204" pitchFamily="34" charset="0"/>
                <a:cs typeface="Arial" panose="020B0604020202020204" pitchFamily="34" charset="0"/>
              </a:rPr>
              <a:t>Acquire and Implement</a:t>
            </a:r>
          </a:p>
          <a:p>
            <a:pPr marL="342900" indent="-342900">
              <a:buFont typeface="+mj-lt"/>
              <a:buAutoNum type="arabicParenR"/>
            </a:pPr>
            <a:r>
              <a:rPr lang="en-US" sz="1400" dirty="0" smtClean="0">
                <a:latin typeface="Arial" panose="020B0604020202020204" pitchFamily="34" charset="0"/>
                <a:cs typeface="Arial" panose="020B0604020202020204" pitchFamily="34" charset="0"/>
              </a:rPr>
              <a:t>Deliver and Support</a:t>
            </a:r>
          </a:p>
          <a:p>
            <a:pPr marL="342900" indent="-342900">
              <a:buFont typeface="+mj-lt"/>
              <a:buAutoNum type="arabicParenR"/>
            </a:pPr>
            <a:r>
              <a:rPr lang="en-US" sz="1400" dirty="0" smtClean="0">
                <a:latin typeface="Arial" panose="020B0604020202020204" pitchFamily="34" charset="0"/>
                <a:cs typeface="Arial" panose="020B0604020202020204" pitchFamily="34" charset="0"/>
              </a:rPr>
              <a:t>Monitor and Evaluate</a:t>
            </a:r>
          </a:p>
          <a:p>
            <a:endParaRPr lang="en-US" sz="1400" dirty="0" smtClean="0">
              <a:latin typeface="Arial" panose="020B0604020202020204" pitchFamily="34" charset="0"/>
              <a:cs typeface="Arial" panose="020B0604020202020204" pitchFamily="34" charset="0"/>
            </a:endParaRPr>
          </a:p>
          <a:p>
            <a:r>
              <a:rPr lang="en-US" sz="1400" b="1" dirty="0" smtClean="0">
                <a:latin typeface="Arial" panose="020B0604020202020204" pitchFamily="34" charset="0"/>
                <a:cs typeface="Arial" panose="020B0604020202020204" pitchFamily="34" charset="0"/>
              </a:rPr>
              <a:t>COBIT</a:t>
            </a:r>
            <a:r>
              <a:rPr lang="en-US" sz="1400" dirty="0" smtClean="0">
                <a:latin typeface="Arial" panose="020B0604020202020204" pitchFamily="34" charset="0"/>
                <a:cs typeface="Arial" panose="020B0604020202020204" pitchFamily="34" charset="0"/>
              </a:rPr>
              <a:t> contains more than 200 detailed control objectives to support these domains and processes.</a:t>
            </a:r>
          </a:p>
          <a:p>
            <a:endParaRPr lang="en-US" sz="1400" dirty="0">
              <a:latin typeface="Arial" panose="020B0604020202020204" pitchFamily="34" charset="0"/>
              <a:cs typeface="Arial" panose="020B0604020202020204" pitchFamily="34" charset="0"/>
            </a:endParaRPr>
          </a:p>
          <a:p>
            <a:r>
              <a:rPr lang="en-US" sz="1400" b="1" dirty="0">
                <a:latin typeface="Arial" panose="020B0604020202020204" pitchFamily="34" charset="0"/>
                <a:cs typeface="Arial" panose="020B0604020202020204" pitchFamily="34" charset="0"/>
              </a:rPr>
              <a:t>COBIT 5 </a:t>
            </a:r>
            <a:r>
              <a:rPr lang="en-US" sz="1400" dirty="0">
                <a:latin typeface="Arial" panose="020B0604020202020204" pitchFamily="34" charset="0"/>
                <a:cs typeface="Arial" panose="020B0604020202020204" pitchFamily="34" charset="0"/>
              </a:rPr>
              <a:t>is the latest edition of ISACA’s globally accepted framework</a:t>
            </a:r>
          </a:p>
        </p:txBody>
      </p:sp>
      <p:sp>
        <p:nvSpPr>
          <p:cNvPr id="5" name="Rectangle 4"/>
          <p:cNvSpPr/>
          <p:nvPr/>
        </p:nvSpPr>
        <p:spPr>
          <a:xfrm>
            <a:off x="389236" y="1098079"/>
            <a:ext cx="2406428" cy="461665"/>
          </a:xfrm>
          <a:prstGeom prst="rect">
            <a:avLst/>
          </a:prstGeom>
        </p:spPr>
        <p:style>
          <a:lnRef idx="1">
            <a:schemeClr val="accent3"/>
          </a:lnRef>
          <a:fillRef idx="3">
            <a:schemeClr val="accent3"/>
          </a:fillRef>
          <a:effectRef idx="2">
            <a:schemeClr val="accent3"/>
          </a:effectRef>
          <a:fontRef idx="minor">
            <a:schemeClr val="lt1"/>
          </a:fontRef>
        </p:style>
        <p:txBody>
          <a:bodyPr wrap="none">
            <a:spAutoFit/>
          </a:bodyPr>
          <a:lstStyle/>
          <a:p>
            <a:r>
              <a:rPr lang="en-US" sz="2400" dirty="0" smtClean="0">
                <a:latin typeface="Arial" panose="020B0604020202020204" pitchFamily="34" charset="0"/>
                <a:cs typeface="Arial" panose="020B0604020202020204" pitchFamily="34" charset="0"/>
              </a:rPr>
              <a:t>What is COBIT?</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628787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COBIT Framework</a:t>
            </a:r>
            <a:endParaRPr lang="en-US" dirty="0"/>
          </a:p>
        </p:txBody>
      </p:sp>
      <p:sp>
        <p:nvSpPr>
          <p:cNvPr id="8" name="Rectangle 7"/>
          <p:cNvSpPr/>
          <p:nvPr/>
        </p:nvSpPr>
        <p:spPr>
          <a:xfrm>
            <a:off x="389236" y="1098079"/>
            <a:ext cx="7976287" cy="537686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50000"/>
              </a:lnSpc>
              <a:buClr>
                <a:schemeClr val="accent6">
                  <a:lumMod val="50000"/>
                </a:schemeClr>
              </a:buClr>
              <a:buFont typeface="Wingdings" pitchFamily="2" charset="2"/>
              <a:buChar char="ü"/>
              <a:defRPr/>
            </a:pPr>
            <a:endParaRPr lang="en-US" sz="1400" dirty="0">
              <a:solidFill>
                <a:schemeClr val="tx1"/>
              </a:solidFill>
            </a:endParaRPr>
          </a:p>
        </p:txBody>
      </p:sp>
      <p:pic>
        <p:nvPicPr>
          <p:cNvPr id="5" name="Picture 2" descr="http://wikieducator.org/images/thumb/3/34/CobitOverview.jpg/600px-CobitOverview.jpg"/>
          <p:cNvPicPr>
            <a:picLocks noChangeAspect="1" noChangeArrowheads="1"/>
          </p:cNvPicPr>
          <p:nvPr/>
        </p:nvPicPr>
        <p:blipFill>
          <a:blip r:embed="rId2">
            <a:extLst>
              <a:ext uri="{28A0092B-C50C-407E-A947-70E740481C1C}">
                <a14:useLocalDpi xmlns:a14="http://schemas.microsoft.com/office/drawing/2010/main" val="0"/>
              </a:ext>
            </a:extLst>
          </a:blip>
          <a:srcRect l="4414" t="7790" r="5103" b="1949"/>
          <a:stretch>
            <a:fillRect/>
          </a:stretch>
        </p:blipFill>
        <p:spPr bwMode="auto">
          <a:xfrm>
            <a:off x="395410" y="1112109"/>
            <a:ext cx="7927848" cy="5362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62959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COBIT Framework</a:t>
            </a:r>
            <a:endParaRPr lang="en-US" dirty="0"/>
          </a:p>
        </p:txBody>
      </p:sp>
      <p:sp>
        <p:nvSpPr>
          <p:cNvPr id="8" name="Rectangle 7"/>
          <p:cNvSpPr/>
          <p:nvPr/>
        </p:nvSpPr>
        <p:spPr>
          <a:xfrm>
            <a:off x="389236" y="1098079"/>
            <a:ext cx="7976287" cy="537686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50000"/>
              </a:lnSpc>
              <a:buClr>
                <a:schemeClr val="accent6">
                  <a:lumMod val="50000"/>
                </a:schemeClr>
              </a:buClr>
              <a:buFont typeface="Wingdings" pitchFamily="2" charset="2"/>
              <a:buChar char="ü"/>
              <a:defRPr/>
            </a:pPr>
            <a:endParaRPr lang="en-US" sz="1400" dirty="0">
              <a:solidFill>
                <a:schemeClr val="tx1"/>
              </a:solidFill>
            </a:endParaRPr>
          </a:p>
        </p:txBody>
      </p:sp>
      <p:sp>
        <p:nvSpPr>
          <p:cNvPr id="2" name="Rectangle 1"/>
          <p:cNvSpPr/>
          <p:nvPr/>
        </p:nvSpPr>
        <p:spPr>
          <a:xfrm>
            <a:off x="420128" y="1662851"/>
            <a:ext cx="7834182" cy="4862870"/>
          </a:xfrm>
          <a:prstGeom prst="rect">
            <a:avLst/>
          </a:prstGeom>
        </p:spPr>
        <p:txBody>
          <a:bodyPr wrap="square">
            <a:spAutoFit/>
          </a:bodyPr>
          <a:lstStyle/>
          <a:p>
            <a:r>
              <a:rPr lang="en-US" sz="1400" dirty="0" smtClean="0">
                <a:latin typeface="Arial" panose="020B0604020202020204" pitchFamily="34" charset="0"/>
                <a:cs typeface="Arial" panose="020B0604020202020204" pitchFamily="34" charset="0"/>
              </a:rPr>
              <a:t>COBIT </a:t>
            </a:r>
            <a:r>
              <a:rPr lang="en-US" sz="1400" dirty="0">
                <a:latin typeface="Arial" panose="020B0604020202020204" pitchFamily="34" charset="0"/>
                <a:cs typeface="Arial" panose="020B0604020202020204" pitchFamily="34" charset="0"/>
              </a:rPr>
              <a:t>5 is the only business framework for the governance and management of enterprise IT. This evolutionary version incorporates the latest thinking in enterprise governance and management techniques, and provides globally accepted principles, practices, analytical tools and models to help increase the trust in, and value from, information systems. COBIT 5 builds and expands on COBIT 4.1 by integrating other major frameworks, standards and resources, including ISACA’s Val IT and Risk IT, Information Technology Infrastructure Library (ITIL®) and related standards from the International Organization for Standardization (ISO). </a:t>
            </a:r>
            <a:endParaRPr lang="en-US" sz="1400" dirty="0" smtClean="0">
              <a:latin typeface="Arial" panose="020B0604020202020204" pitchFamily="34" charset="0"/>
              <a:cs typeface="Arial" panose="020B0604020202020204" pitchFamily="34" charset="0"/>
            </a:endParaRPr>
          </a:p>
          <a:p>
            <a:endParaRPr lang="en-US" sz="1400" dirty="0" smtClean="0">
              <a:latin typeface="Arial" panose="020B0604020202020204" pitchFamily="34" charset="0"/>
              <a:cs typeface="Arial" panose="020B0604020202020204" pitchFamily="34" charset="0"/>
            </a:endParaRPr>
          </a:p>
          <a:p>
            <a:r>
              <a:rPr lang="en-US" sz="1600" b="1" u="sng" dirty="0" smtClean="0">
                <a:latin typeface="Arial" panose="020B0604020202020204" pitchFamily="34" charset="0"/>
                <a:cs typeface="Arial" panose="020B0604020202020204" pitchFamily="34" charset="0"/>
              </a:rPr>
              <a:t>Benefits</a:t>
            </a:r>
            <a:endParaRPr lang="en-US" sz="1400" u="sng" dirty="0" smtClean="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pPr marL="742950" lvl="1" indent="-285750">
              <a:lnSpc>
                <a:spcPct val="150000"/>
              </a:lnSpc>
              <a:buFont typeface="Wingdings" panose="05000000000000000000" pitchFamily="2" charset="2"/>
              <a:buChar char="v"/>
            </a:pPr>
            <a:r>
              <a:rPr lang="en-US" sz="1400" dirty="0" smtClean="0">
                <a:latin typeface="Arial" panose="020B0604020202020204" pitchFamily="34" charset="0"/>
                <a:cs typeface="Arial" panose="020B0604020202020204" pitchFamily="34" charset="0"/>
              </a:rPr>
              <a:t>Maintain </a:t>
            </a:r>
            <a:r>
              <a:rPr lang="en-US" sz="1400" dirty="0">
                <a:latin typeface="Arial" panose="020B0604020202020204" pitchFamily="34" charset="0"/>
                <a:cs typeface="Arial" panose="020B0604020202020204" pitchFamily="34" charset="0"/>
              </a:rPr>
              <a:t>high-quality information to support business decisions </a:t>
            </a:r>
          </a:p>
          <a:p>
            <a:pPr marL="742950" lvl="1" indent="-285750">
              <a:lnSpc>
                <a:spcPct val="150000"/>
              </a:lnSpc>
              <a:buFont typeface="Wingdings" panose="05000000000000000000" pitchFamily="2" charset="2"/>
              <a:buChar char="v"/>
            </a:pPr>
            <a:r>
              <a:rPr lang="en-US" sz="1400" dirty="0">
                <a:latin typeface="Arial" panose="020B0604020202020204" pitchFamily="34" charset="0"/>
                <a:cs typeface="Arial" panose="020B0604020202020204" pitchFamily="34" charset="0"/>
              </a:rPr>
              <a:t>Achieve strategic goals and realize business benefits through the effective and innovative use of IT </a:t>
            </a:r>
          </a:p>
          <a:p>
            <a:pPr marL="742950" lvl="1" indent="-285750">
              <a:lnSpc>
                <a:spcPct val="150000"/>
              </a:lnSpc>
              <a:buFont typeface="Wingdings" panose="05000000000000000000" pitchFamily="2" charset="2"/>
              <a:buChar char="v"/>
            </a:pPr>
            <a:r>
              <a:rPr lang="en-US" sz="1400" dirty="0">
                <a:latin typeface="Arial" panose="020B0604020202020204" pitchFamily="34" charset="0"/>
                <a:cs typeface="Arial" panose="020B0604020202020204" pitchFamily="34" charset="0"/>
              </a:rPr>
              <a:t>Achieve operational excellence through reliable, efficient application of technology </a:t>
            </a:r>
          </a:p>
          <a:p>
            <a:pPr marL="742950" lvl="1" indent="-285750">
              <a:lnSpc>
                <a:spcPct val="150000"/>
              </a:lnSpc>
              <a:buFont typeface="Wingdings" panose="05000000000000000000" pitchFamily="2" charset="2"/>
              <a:buChar char="v"/>
            </a:pPr>
            <a:r>
              <a:rPr lang="en-US" sz="1400" dirty="0">
                <a:latin typeface="Arial" panose="020B0604020202020204" pitchFamily="34" charset="0"/>
                <a:cs typeface="Arial" panose="020B0604020202020204" pitchFamily="34" charset="0"/>
              </a:rPr>
              <a:t>Maintain IT-related risk at an acceptable level </a:t>
            </a:r>
          </a:p>
          <a:p>
            <a:pPr marL="742950" lvl="1" indent="-285750">
              <a:lnSpc>
                <a:spcPct val="150000"/>
              </a:lnSpc>
              <a:buFont typeface="Wingdings" panose="05000000000000000000" pitchFamily="2" charset="2"/>
              <a:buChar char="v"/>
            </a:pPr>
            <a:r>
              <a:rPr lang="en-US" sz="1400" dirty="0">
                <a:latin typeface="Arial" panose="020B0604020202020204" pitchFamily="34" charset="0"/>
                <a:cs typeface="Arial" panose="020B0604020202020204" pitchFamily="34" charset="0"/>
              </a:rPr>
              <a:t>Optimize the cost of IT services and technology </a:t>
            </a:r>
          </a:p>
          <a:p>
            <a:pPr marL="742950" lvl="1" indent="-285750">
              <a:lnSpc>
                <a:spcPct val="150000"/>
              </a:lnSpc>
              <a:buFont typeface="Wingdings" panose="05000000000000000000" pitchFamily="2" charset="2"/>
              <a:buChar char="v"/>
            </a:pPr>
            <a:r>
              <a:rPr lang="en-US" sz="1400" dirty="0">
                <a:latin typeface="Arial" panose="020B0604020202020204" pitchFamily="34" charset="0"/>
                <a:cs typeface="Arial" panose="020B0604020202020204" pitchFamily="34" charset="0"/>
              </a:rPr>
              <a:t>Support compliance with relevant laws, regulations, contractual agreements and policies</a:t>
            </a:r>
          </a:p>
        </p:txBody>
      </p:sp>
      <p:sp>
        <p:nvSpPr>
          <p:cNvPr id="5" name="Rectangle 4"/>
          <p:cNvSpPr/>
          <p:nvPr/>
        </p:nvSpPr>
        <p:spPr>
          <a:xfrm>
            <a:off x="389236" y="1098079"/>
            <a:ext cx="3171894" cy="461665"/>
          </a:xfrm>
          <a:prstGeom prst="rect">
            <a:avLst/>
          </a:prstGeom>
        </p:spPr>
        <p:style>
          <a:lnRef idx="1">
            <a:schemeClr val="accent3"/>
          </a:lnRef>
          <a:fillRef idx="3">
            <a:schemeClr val="accent3"/>
          </a:fillRef>
          <a:effectRef idx="2">
            <a:schemeClr val="accent3"/>
          </a:effectRef>
          <a:fontRef idx="minor">
            <a:schemeClr val="lt1"/>
          </a:fontRef>
        </p:style>
        <p:txBody>
          <a:bodyPr wrap="none">
            <a:spAutoFit/>
          </a:bodyPr>
          <a:lstStyle/>
          <a:p>
            <a:r>
              <a:rPr lang="en-US" sz="2400" dirty="0" smtClean="0">
                <a:latin typeface="Arial" panose="020B0604020202020204" pitchFamily="34" charset="0"/>
                <a:cs typeface="Arial" panose="020B0604020202020204" pitchFamily="34" charset="0"/>
              </a:rPr>
              <a:t>Overview on COBIT 5</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796307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5" name="Title 10"/>
          <p:cNvSpPr txBox="1">
            <a:spLocks/>
          </p:cNvSpPr>
          <p:nvPr/>
        </p:nvSpPr>
        <p:spPr>
          <a:xfrm>
            <a:off x="1050325" y="2324178"/>
            <a:ext cx="7401698" cy="1285884"/>
          </a:xfrm>
          <a:prstGeom prst="rect">
            <a:avLst/>
          </a:prstGeom>
        </p:spPr>
        <p:txBody>
          <a:bodyPr vert="horz" lIns="91440" tIns="45720" rIns="91440" bIns="45720" rtlCol="0" anchor="ctr" anchorCtr="0">
            <a:noAutofit/>
          </a:bodyPr>
          <a:lstStyle>
            <a:lvl1pPr algn="l" defTabSz="914400" rtl="0" eaLnBrk="1" latinLnBrk="0" hangingPunct="1">
              <a:lnSpc>
                <a:spcPts val="2800"/>
              </a:lnSpc>
              <a:spcBef>
                <a:spcPct val="0"/>
              </a:spcBef>
              <a:buNone/>
              <a:defRPr sz="2800" kern="1200">
                <a:solidFill>
                  <a:schemeClr val="tx2"/>
                </a:solidFill>
                <a:latin typeface="Arial" pitchFamily="34" charset="0"/>
                <a:ea typeface="+mj-ea"/>
                <a:cs typeface="Arial" pitchFamily="34" charset="0"/>
              </a:defRPr>
            </a:lvl1pPr>
          </a:lstStyle>
          <a:p>
            <a:r>
              <a:rPr lang="en-US" altLang="en-US" dirty="0">
                <a:solidFill>
                  <a:schemeClr val="bg1"/>
                </a:solidFill>
              </a:rPr>
              <a:t>Sarbanes Oxley IT 404 (</a:t>
            </a:r>
            <a:r>
              <a:rPr lang="en-US" altLang="en-US" dirty="0" smtClean="0">
                <a:solidFill>
                  <a:schemeClr val="bg1"/>
                </a:solidFill>
              </a:rPr>
              <a:t>SOx) </a:t>
            </a:r>
            <a:r>
              <a:rPr lang="en-US" altLang="en-US" dirty="0">
                <a:solidFill>
                  <a:schemeClr val="bg1"/>
                </a:solidFill>
              </a:rPr>
              <a:t>- Introduction</a:t>
            </a:r>
          </a:p>
        </p:txBody>
      </p:sp>
    </p:spTree>
    <p:extLst>
      <p:ext uri="{BB962C8B-B14F-4D97-AF65-F5344CB8AC3E}">
        <p14:creationId xmlns:p14="http://schemas.microsoft.com/office/powerpoint/2010/main" val="38748523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Why SOX?</a:t>
            </a:r>
            <a:endParaRPr lang="en-US" dirty="0"/>
          </a:p>
        </p:txBody>
      </p:sp>
      <p:sp>
        <p:nvSpPr>
          <p:cNvPr id="8" name="Rectangle 7"/>
          <p:cNvSpPr/>
          <p:nvPr/>
        </p:nvSpPr>
        <p:spPr>
          <a:xfrm>
            <a:off x="389236" y="1098079"/>
            <a:ext cx="7976287" cy="537686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50000"/>
              </a:lnSpc>
              <a:buClr>
                <a:schemeClr val="accent6">
                  <a:lumMod val="50000"/>
                </a:schemeClr>
              </a:buClr>
              <a:buFont typeface="Wingdings" pitchFamily="2" charset="2"/>
              <a:buChar char="ü"/>
              <a:defRPr/>
            </a:pPr>
            <a:endParaRPr lang="en-US" sz="1400" dirty="0">
              <a:solidFill>
                <a:schemeClr val="tx1"/>
              </a:solidFill>
            </a:endParaRPr>
          </a:p>
        </p:txBody>
      </p:sp>
      <p:sp>
        <p:nvSpPr>
          <p:cNvPr id="2" name="Rectangle 1"/>
          <p:cNvSpPr/>
          <p:nvPr/>
        </p:nvSpPr>
        <p:spPr>
          <a:xfrm>
            <a:off x="352165" y="1106613"/>
            <a:ext cx="2411238" cy="461665"/>
          </a:xfrm>
          <a:prstGeom prst="rect">
            <a:avLst/>
          </a:prstGeom>
        </p:spPr>
        <p:txBody>
          <a:bodyPr wrap="none">
            <a:spAutoFit/>
          </a:bodyPr>
          <a:lstStyle/>
          <a:p>
            <a:r>
              <a:rPr lang="en-US" sz="2400" dirty="0" smtClean="0">
                <a:latin typeface="Arial" panose="020B0604020202020204" pitchFamily="34" charset="0"/>
                <a:cs typeface="Arial" panose="020B0604020202020204" pitchFamily="34" charset="0"/>
              </a:rPr>
              <a:t>In the Beginning</a:t>
            </a:r>
            <a:endParaRPr lang="en-US" sz="2400" dirty="0">
              <a:latin typeface="Arial" panose="020B0604020202020204" pitchFamily="34" charset="0"/>
              <a:cs typeface="Arial" panose="020B0604020202020204" pitchFamily="34" charset="0"/>
            </a:endParaRPr>
          </a:p>
        </p:txBody>
      </p:sp>
      <p:pic>
        <p:nvPicPr>
          <p:cNvPr id="5" name="Picture 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5436" y="1587158"/>
            <a:ext cx="6630087" cy="1844675"/>
          </a:xfrm>
          <a:prstGeom prst="rect">
            <a:avLst/>
          </a:prstGeom>
          <a:noFill/>
          <a:ln w="254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236" y="1588745"/>
            <a:ext cx="2397125" cy="4060825"/>
          </a:xfrm>
          <a:prstGeom prst="rect">
            <a:avLst/>
          </a:prstGeom>
          <a:noFill/>
          <a:ln w="254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Group 51"/>
          <p:cNvGrpSpPr>
            <a:grpSpLocks/>
          </p:cNvGrpSpPr>
          <p:nvPr/>
        </p:nvGrpSpPr>
        <p:grpSpPr bwMode="auto">
          <a:xfrm>
            <a:off x="1811636" y="3190533"/>
            <a:ext cx="4741863" cy="2524125"/>
            <a:chOff x="2256" y="1632"/>
            <a:chExt cx="2987" cy="1590"/>
          </a:xfrm>
        </p:grpSpPr>
        <p:pic>
          <p:nvPicPr>
            <p:cNvPr id="10" name="Picture 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6" y="1632"/>
              <a:ext cx="2987" cy="1590"/>
            </a:xfrm>
            <a:prstGeom prst="rect">
              <a:avLst/>
            </a:prstGeom>
            <a:noFill/>
            <a:ln w="254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53"/>
            <p:cNvPicPr>
              <a:picLocks noChangeAspect="1" noChangeArrowheads="1"/>
            </p:cNvPicPr>
            <p:nvPr/>
          </p:nvPicPr>
          <p:blipFill>
            <a:blip r:embed="rId5">
              <a:extLst>
                <a:ext uri="{28A0092B-C50C-407E-A947-70E740481C1C}">
                  <a14:useLocalDpi xmlns:a14="http://schemas.microsoft.com/office/drawing/2010/main" val="0"/>
                </a:ext>
              </a:extLst>
            </a:blip>
            <a:srcRect l="3511" t="44687" r="68398" b="10628"/>
            <a:stretch>
              <a:fillRect/>
            </a:stretch>
          </p:blipFill>
          <p:spPr bwMode="auto">
            <a:xfrm>
              <a:off x="4368" y="1728"/>
              <a:ext cx="768" cy="576"/>
            </a:xfrm>
            <a:prstGeom prst="rect">
              <a:avLst/>
            </a:prstGeom>
            <a:noFill/>
            <a:ln w="254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2" name="Picture 5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56574" y="4000158"/>
            <a:ext cx="2608949" cy="1462087"/>
          </a:xfrm>
          <a:prstGeom prst="rect">
            <a:avLst/>
          </a:prstGeom>
          <a:noFill/>
          <a:ln w="254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46"/>
          <p:cNvSpPr>
            <a:spLocks noChangeArrowheads="1"/>
          </p:cNvSpPr>
          <p:nvPr/>
        </p:nvSpPr>
        <p:spPr bwMode="auto">
          <a:xfrm>
            <a:off x="425538" y="5790004"/>
            <a:ext cx="7939985" cy="684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lgn="l" eaLnBrk="0" hangingPunct="0">
              <a:lnSpc>
                <a:spcPct val="90000"/>
              </a:lnSpc>
              <a:buChar char="•"/>
              <a:defRPr sz="2000">
                <a:solidFill>
                  <a:srgbClr val="1E4191"/>
                </a:solidFill>
                <a:latin typeface="GE Inspira Pitch" pitchFamily="34" charset="0"/>
              </a:defRPr>
            </a:lvl1pPr>
            <a:lvl2pPr marL="341313" indent="-339725" algn="l" eaLnBrk="0" hangingPunct="0">
              <a:lnSpc>
                <a:spcPct val="90000"/>
              </a:lnSpc>
              <a:spcBef>
                <a:spcPct val="30000"/>
              </a:spcBef>
              <a:buFont typeface="GE Inspira Pitch" pitchFamily="34" charset="0"/>
              <a:buChar char="•"/>
              <a:defRPr sz="2000">
                <a:solidFill>
                  <a:srgbClr val="1E4191"/>
                </a:solidFill>
                <a:latin typeface="GE Inspira Pitch" pitchFamily="34" charset="0"/>
              </a:defRPr>
            </a:lvl2pPr>
            <a:lvl3pPr marL="744538" indent="-288925" algn="l" eaLnBrk="0" hangingPunct="0">
              <a:lnSpc>
                <a:spcPct val="90000"/>
              </a:lnSpc>
              <a:spcBef>
                <a:spcPct val="20000"/>
              </a:spcBef>
              <a:buChar char="–"/>
              <a:defRPr sz="2000">
                <a:solidFill>
                  <a:srgbClr val="1E4191"/>
                </a:solidFill>
                <a:latin typeface="GE Inspira Pitch" pitchFamily="34" charset="0"/>
              </a:defRPr>
            </a:lvl3pPr>
            <a:lvl4pPr marL="1146175" indent="-287338" algn="l" eaLnBrk="0" hangingPunct="0">
              <a:lnSpc>
                <a:spcPct val="90000"/>
              </a:lnSpc>
              <a:spcBef>
                <a:spcPct val="10000"/>
              </a:spcBef>
              <a:buChar char="–"/>
              <a:defRPr sz="2000">
                <a:solidFill>
                  <a:srgbClr val="1E4191"/>
                </a:solidFill>
                <a:latin typeface="GE Inspira Pitch" pitchFamily="34" charset="0"/>
              </a:defRPr>
            </a:lvl4pPr>
            <a:lvl5pPr marL="1546225" indent="-285750" algn="l" eaLnBrk="0" hangingPunct="0">
              <a:lnSpc>
                <a:spcPct val="90000"/>
              </a:lnSpc>
              <a:spcBef>
                <a:spcPct val="0"/>
              </a:spcBef>
              <a:buChar char="–"/>
              <a:defRPr sz="2000">
                <a:solidFill>
                  <a:srgbClr val="1E4191"/>
                </a:solidFill>
                <a:latin typeface="GE Inspira Pitch" pitchFamily="34" charset="0"/>
              </a:defRPr>
            </a:lvl5pPr>
            <a:lvl6pPr marL="2003425" indent="-28575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6pPr>
            <a:lvl7pPr marL="2460625" indent="-28575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7pPr>
            <a:lvl8pPr marL="2917825" indent="-28575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8pPr>
            <a:lvl9pPr marL="3375025" indent="-28575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9pPr>
          </a:lstStyle>
          <a:p>
            <a:pPr eaLnBrk="1" hangingPunct="1">
              <a:buFontTx/>
              <a:buNone/>
            </a:pPr>
            <a:r>
              <a:rPr lang="en-US" altLang="en-US" sz="1400" b="0" dirty="0">
                <a:solidFill>
                  <a:schemeClr val="tx1"/>
                </a:solidFill>
                <a:latin typeface="Arial" panose="020B0604020202020204" pitchFamily="34" charset="0"/>
                <a:cs typeface="Arial" panose="020B0604020202020204" pitchFamily="34" charset="0"/>
              </a:rPr>
              <a:t>These are few examples of the scandals and the environment that led up to the public distrust of public companies and ultimately to Congress’ need to react to the publicity. This is a clear indication that management’s financial statements were not accurate and sometimes fraudulent.</a:t>
            </a:r>
          </a:p>
        </p:txBody>
      </p:sp>
    </p:spTree>
    <p:extLst>
      <p:ext uri="{BB962C8B-B14F-4D97-AF65-F5344CB8AC3E}">
        <p14:creationId xmlns:p14="http://schemas.microsoft.com/office/powerpoint/2010/main" val="40355430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Topics Covered</a:t>
            </a:r>
            <a:endParaRPr lang="en-US" dirty="0"/>
          </a:p>
        </p:txBody>
      </p:sp>
      <p:sp>
        <p:nvSpPr>
          <p:cNvPr id="5" name="TextBox 4"/>
          <p:cNvSpPr txBox="1"/>
          <p:nvPr/>
        </p:nvSpPr>
        <p:spPr>
          <a:xfrm>
            <a:off x="389236" y="1173900"/>
            <a:ext cx="4182764" cy="461665"/>
          </a:xfrm>
          <a:prstGeom prst="rect">
            <a:avLst/>
          </a:prstGeom>
          <a:noFill/>
        </p:spPr>
        <p:txBody>
          <a:bodyPr wrap="square" rtlCol="0">
            <a:spAutoFit/>
          </a:bodyPr>
          <a:lstStyle/>
          <a:p>
            <a:r>
              <a:rPr lang="en-US" sz="2400" dirty="0" smtClean="0">
                <a:latin typeface="Arial" panose="020B0604020202020204" pitchFamily="34" charset="0"/>
                <a:cs typeface="Arial" panose="020B0604020202020204" pitchFamily="34" charset="0"/>
              </a:rPr>
              <a:t>Agenda</a:t>
            </a:r>
            <a:endParaRPr lang="en-US" sz="2400" dirty="0">
              <a:latin typeface="Arial" panose="020B0604020202020204" pitchFamily="34" charset="0"/>
              <a:cs typeface="Arial" panose="020B0604020202020204" pitchFamily="34" charset="0"/>
            </a:endParaRPr>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236" y="1635565"/>
            <a:ext cx="1500316" cy="14291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2063578" y="1902941"/>
            <a:ext cx="6264876" cy="3139321"/>
          </a:xfrm>
          <a:prstGeom prst="rect">
            <a:avLst/>
          </a:prstGeom>
          <a:noFill/>
        </p:spPr>
        <p:txBody>
          <a:bodyPr wrap="square" rtlCol="0">
            <a:spAutoFit/>
          </a:bodyPr>
          <a:lstStyle/>
          <a:p>
            <a:pPr marL="285750" indent="-285750">
              <a:lnSpc>
                <a:spcPct val="200000"/>
              </a:lnSpc>
              <a:buFont typeface="Wingdings" panose="05000000000000000000" pitchFamily="2" charset="2"/>
              <a:buChar char="v"/>
            </a:pPr>
            <a:r>
              <a:rPr lang="en-US" dirty="0" smtClean="0">
                <a:latin typeface="Arial" panose="020B0604020202020204" pitchFamily="34" charset="0"/>
                <a:cs typeface="Arial" panose="020B0604020202020204" pitchFamily="34" charset="0"/>
              </a:rPr>
              <a:t>Introduction to Governance, Risk &amp; Compliance</a:t>
            </a:r>
          </a:p>
          <a:p>
            <a:pPr marL="285750" indent="-285750">
              <a:lnSpc>
                <a:spcPct val="200000"/>
              </a:lnSpc>
              <a:buFont typeface="Wingdings" panose="05000000000000000000" pitchFamily="2" charset="2"/>
              <a:buChar char="v"/>
            </a:pPr>
            <a:r>
              <a:rPr lang="en-US" dirty="0" smtClean="0">
                <a:latin typeface="Arial" panose="020B0604020202020204" pitchFamily="34" charset="0"/>
                <a:cs typeface="Arial" panose="020B0604020202020204" pitchFamily="34" charset="0"/>
              </a:rPr>
              <a:t>Compliance Frameworks</a:t>
            </a:r>
          </a:p>
          <a:p>
            <a:pPr marL="285750" indent="-285750">
              <a:lnSpc>
                <a:spcPct val="200000"/>
              </a:lnSpc>
              <a:buFont typeface="Wingdings" panose="05000000000000000000" pitchFamily="2" charset="2"/>
              <a:buChar char="v"/>
            </a:pPr>
            <a:r>
              <a:rPr lang="en-US" dirty="0" smtClean="0">
                <a:latin typeface="Arial" panose="020B0604020202020204" pitchFamily="34" charset="0"/>
                <a:cs typeface="Arial" panose="020B0604020202020204" pitchFamily="34" charset="0"/>
              </a:rPr>
              <a:t>Introduction to Sox</a:t>
            </a:r>
          </a:p>
          <a:p>
            <a:pPr marL="285750" indent="-285750">
              <a:lnSpc>
                <a:spcPct val="200000"/>
              </a:lnSpc>
              <a:buFont typeface="Wingdings" panose="05000000000000000000" pitchFamily="2" charset="2"/>
              <a:buChar char="v"/>
            </a:pPr>
            <a:r>
              <a:rPr lang="en-US" dirty="0" smtClean="0">
                <a:latin typeface="Arial" panose="020B0604020202020204" pitchFamily="34" charset="0"/>
                <a:cs typeface="Arial" panose="020B0604020202020204" pitchFamily="34" charset="0"/>
              </a:rPr>
              <a:t>SOX in GE</a:t>
            </a:r>
          </a:p>
          <a:p>
            <a:pPr marL="285750" indent="-285750">
              <a:lnSpc>
                <a:spcPct val="200000"/>
              </a:lnSpc>
              <a:buFont typeface="Wingdings" panose="05000000000000000000" pitchFamily="2" charset="2"/>
              <a:buChar char="v"/>
            </a:pPr>
            <a:r>
              <a:rPr lang="en-US" dirty="0" smtClean="0">
                <a:latin typeface="Arial" panose="020B0604020202020204" pitchFamily="34" charset="0"/>
                <a:cs typeface="Arial" panose="020B0604020202020204" pitchFamily="34" charset="0"/>
              </a:rPr>
              <a:t>GE Capital Americas - ITCF</a:t>
            </a:r>
          </a:p>
          <a:p>
            <a:pPr marL="285750" indent="-285750">
              <a:buFont typeface="Wingdings" panose="05000000000000000000" pitchFamily="2" charset="2"/>
              <a:buChar char="v"/>
            </a:pPr>
            <a:endParaRPr lang="en-US"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89236" y="1098079"/>
            <a:ext cx="7976287" cy="537686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50000"/>
              </a:lnSpc>
              <a:buClr>
                <a:schemeClr val="accent6">
                  <a:lumMod val="50000"/>
                </a:schemeClr>
              </a:buClr>
              <a:buFont typeface="Wingdings" pitchFamily="2" charset="2"/>
              <a:buChar char="ü"/>
              <a:defRPr/>
            </a:pPr>
            <a:endParaRPr lang="en-US" sz="1400" dirty="0">
              <a:solidFill>
                <a:schemeClr val="tx1"/>
              </a:solidFill>
            </a:endParaRPr>
          </a:p>
        </p:txBody>
      </p:sp>
      <p:sp>
        <p:nvSpPr>
          <p:cNvPr id="4" name="Text Box 45"/>
          <p:cNvSpPr txBox="1">
            <a:spLocks noChangeArrowheads="1"/>
          </p:cNvSpPr>
          <p:nvPr/>
        </p:nvSpPr>
        <p:spPr bwMode="auto">
          <a:xfrm>
            <a:off x="2052069" y="2130425"/>
            <a:ext cx="4361077" cy="46166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eaLnBrk="0" hangingPunct="0">
              <a:lnSpc>
                <a:spcPct val="90000"/>
              </a:lnSpc>
              <a:buChar char="•"/>
              <a:defRPr sz="2000">
                <a:solidFill>
                  <a:srgbClr val="1E4191"/>
                </a:solidFill>
                <a:latin typeface="GE Inspira Pitch" pitchFamily="34" charset="0"/>
              </a:defRPr>
            </a:lvl1pPr>
            <a:lvl2pPr marL="742950" indent="-285750" algn="l" eaLnBrk="0" hangingPunct="0">
              <a:lnSpc>
                <a:spcPct val="90000"/>
              </a:lnSpc>
              <a:spcBef>
                <a:spcPct val="30000"/>
              </a:spcBef>
              <a:buFont typeface="GE Inspira Pitch" pitchFamily="34" charset="0"/>
              <a:buChar char="•"/>
              <a:defRPr sz="2000">
                <a:solidFill>
                  <a:srgbClr val="1E4191"/>
                </a:solidFill>
                <a:latin typeface="GE Inspira Pitch" pitchFamily="34" charset="0"/>
              </a:defRPr>
            </a:lvl2pPr>
            <a:lvl3pPr marL="1143000" indent="-228600" algn="l" eaLnBrk="0" hangingPunct="0">
              <a:lnSpc>
                <a:spcPct val="90000"/>
              </a:lnSpc>
              <a:spcBef>
                <a:spcPct val="20000"/>
              </a:spcBef>
              <a:buChar char="–"/>
              <a:defRPr sz="2000">
                <a:solidFill>
                  <a:srgbClr val="1E4191"/>
                </a:solidFill>
                <a:latin typeface="GE Inspira Pitch" pitchFamily="34" charset="0"/>
              </a:defRPr>
            </a:lvl3pPr>
            <a:lvl4pPr marL="1600200" indent="-228600" algn="l" eaLnBrk="0" hangingPunct="0">
              <a:lnSpc>
                <a:spcPct val="90000"/>
              </a:lnSpc>
              <a:spcBef>
                <a:spcPct val="10000"/>
              </a:spcBef>
              <a:buChar char="–"/>
              <a:defRPr sz="2000">
                <a:solidFill>
                  <a:srgbClr val="1E4191"/>
                </a:solidFill>
                <a:latin typeface="GE Inspira Pitch" pitchFamily="34" charset="0"/>
              </a:defRPr>
            </a:lvl4pPr>
            <a:lvl5pPr marL="2057400" indent="-228600" algn="l" eaLnBrk="0" hangingPunct="0">
              <a:lnSpc>
                <a:spcPct val="90000"/>
              </a:lnSpc>
              <a:spcBef>
                <a:spcPct val="0"/>
              </a:spcBef>
              <a:buChar char="–"/>
              <a:defRPr sz="2000">
                <a:solidFill>
                  <a:srgbClr val="1E4191"/>
                </a:solidFill>
                <a:latin typeface="GE Inspira Pitch" pitchFamily="34" charset="0"/>
              </a:defRPr>
            </a:lvl5pPr>
            <a:lvl6pPr marL="25146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6pPr>
            <a:lvl7pPr marL="29718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7pPr>
            <a:lvl8pPr marL="34290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8pPr>
            <a:lvl9pPr marL="38862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9pPr>
          </a:lstStyle>
          <a:p>
            <a:pPr>
              <a:lnSpc>
                <a:spcPct val="100000"/>
              </a:lnSpc>
              <a:spcBef>
                <a:spcPct val="0"/>
              </a:spcBef>
              <a:buClrTx/>
              <a:buFontTx/>
              <a:buNone/>
            </a:pPr>
            <a:r>
              <a:rPr lang="en-US" altLang="en-US" sz="2400" b="1" dirty="0">
                <a:solidFill>
                  <a:schemeClr val="tx1"/>
                </a:solidFill>
                <a:latin typeface="Arial" panose="020B0604020202020204" pitchFamily="34" charset="0"/>
                <a:cs typeface="Arial" panose="020B0604020202020204" pitchFamily="34" charset="0"/>
              </a:rPr>
              <a:t>So, what happened NEXT?</a:t>
            </a:r>
            <a:endParaRPr lang="en-GB" altLang="en-US" sz="2400" b="1" dirty="0">
              <a:solidFill>
                <a:schemeClr val="tx1"/>
              </a:solidFill>
              <a:latin typeface="Arial" panose="020B0604020202020204" pitchFamily="34" charset="0"/>
              <a:cs typeface="Arial" panose="020B0604020202020204" pitchFamily="34" charset="0"/>
            </a:endParaRPr>
          </a:p>
        </p:txBody>
      </p:sp>
      <p:pic>
        <p:nvPicPr>
          <p:cNvPr id="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55559" y="2505074"/>
            <a:ext cx="2723335" cy="2029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55430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89236" y="1098079"/>
            <a:ext cx="7976287" cy="537686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50000"/>
              </a:lnSpc>
              <a:buClr>
                <a:schemeClr val="accent6">
                  <a:lumMod val="50000"/>
                </a:schemeClr>
              </a:buClr>
              <a:buFont typeface="Wingdings" pitchFamily="2" charset="2"/>
              <a:buChar char="ü"/>
              <a:defRPr/>
            </a:pPr>
            <a:endParaRPr lang="en-US" sz="1400" dirty="0">
              <a:solidFill>
                <a:schemeClr val="tx1"/>
              </a:solidFill>
            </a:endParaRPr>
          </a:p>
        </p:txBody>
      </p:sp>
      <p:sp>
        <p:nvSpPr>
          <p:cNvPr id="6" name="Text Box 3"/>
          <p:cNvSpPr txBox="1">
            <a:spLocks noChangeArrowheads="1"/>
          </p:cNvSpPr>
          <p:nvPr/>
        </p:nvSpPr>
        <p:spPr bwMode="auto">
          <a:xfrm>
            <a:off x="-74142" y="1394529"/>
            <a:ext cx="9144000" cy="333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lnSpc>
                <a:spcPct val="90000"/>
              </a:lnSpc>
              <a:buChar char="•"/>
              <a:defRPr sz="2000">
                <a:solidFill>
                  <a:srgbClr val="1E4191"/>
                </a:solidFill>
                <a:latin typeface="GE Inspira Pitch" pitchFamily="34" charset="0"/>
              </a:defRPr>
            </a:lvl1pPr>
            <a:lvl2pPr algn="l" eaLnBrk="0" hangingPunct="0">
              <a:lnSpc>
                <a:spcPct val="90000"/>
              </a:lnSpc>
              <a:spcBef>
                <a:spcPct val="30000"/>
              </a:spcBef>
              <a:buFont typeface="GE Inspira Pitch" pitchFamily="34" charset="0"/>
              <a:buChar char="•"/>
              <a:defRPr sz="2000">
                <a:solidFill>
                  <a:srgbClr val="1E4191"/>
                </a:solidFill>
                <a:latin typeface="GE Inspira Pitch" pitchFamily="34" charset="0"/>
              </a:defRPr>
            </a:lvl2pPr>
            <a:lvl3pPr marL="1143000" indent="-228600" algn="l" eaLnBrk="0" hangingPunct="0">
              <a:lnSpc>
                <a:spcPct val="90000"/>
              </a:lnSpc>
              <a:spcBef>
                <a:spcPct val="20000"/>
              </a:spcBef>
              <a:buChar char="–"/>
              <a:defRPr sz="2000">
                <a:solidFill>
                  <a:srgbClr val="1E4191"/>
                </a:solidFill>
                <a:latin typeface="GE Inspira Pitch" pitchFamily="34" charset="0"/>
              </a:defRPr>
            </a:lvl3pPr>
            <a:lvl4pPr marL="1600200" indent="-228600" algn="l" eaLnBrk="0" hangingPunct="0">
              <a:lnSpc>
                <a:spcPct val="90000"/>
              </a:lnSpc>
              <a:spcBef>
                <a:spcPct val="10000"/>
              </a:spcBef>
              <a:buChar char="–"/>
              <a:defRPr sz="2000">
                <a:solidFill>
                  <a:srgbClr val="1E4191"/>
                </a:solidFill>
                <a:latin typeface="GE Inspira Pitch" pitchFamily="34" charset="0"/>
              </a:defRPr>
            </a:lvl4pPr>
            <a:lvl5pPr marL="2057400" indent="-228600" algn="l" eaLnBrk="0" hangingPunct="0">
              <a:lnSpc>
                <a:spcPct val="90000"/>
              </a:lnSpc>
              <a:spcBef>
                <a:spcPct val="0"/>
              </a:spcBef>
              <a:buChar char="–"/>
              <a:defRPr sz="2000">
                <a:solidFill>
                  <a:srgbClr val="1E4191"/>
                </a:solidFill>
                <a:latin typeface="GE Inspira Pitch" pitchFamily="34" charset="0"/>
              </a:defRPr>
            </a:lvl5pPr>
            <a:lvl6pPr marL="25146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6pPr>
            <a:lvl7pPr marL="29718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7pPr>
            <a:lvl8pPr marL="34290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8pPr>
            <a:lvl9pPr marL="38862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9pPr>
          </a:lstStyle>
          <a:p>
            <a:pPr marL="0" lvl="1" algn="ctr" eaLnBrk="1" hangingPunct="1">
              <a:lnSpc>
                <a:spcPct val="100000"/>
              </a:lnSpc>
              <a:spcBef>
                <a:spcPct val="50000"/>
              </a:spcBef>
              <a:buFontTx/>
              <a:buNone/>
            </a:pPr>
            <a:r>
              <a:rPr lang="en-US" altLang="en-US" b="0" dirty="0">
                <a:solidFill>
                  <a:schemeClr val="tx2"/>
                </a:solidFill>
                <a:latin typeface="Arial" panose="020B0604020202020204" pitchFamily="34" charset="0"/>
                <a:cs typeface="Arial" panose="020B0604020202020204" pitchFamily="34" charset="0"/>
              </a:rPr>
              <a:t>In Y2002</a:t>
            </a:r>
          </a:p>
          <a:p>
            <a:pPr marL="0" lvl="1" algn="ctr" eaLnBrk="1" hangingPunct="1">
              <a:lnSpc>
                <a:spcPct val="100000"/>
              </a:lnSpc>
              <a:spcBef>
                <a:spcPct val="50000"/>
              </a:spcBef>
              <a:buFontTx/>
              <a:buNone/>
            </a:pPr>
            <a:r>
              <a:rPr lang="en-US" altLang="en-US" b="0" dirty="0">
                <a:solidFill>
                  <a:schemeClr val="tx2"/>
                </a:solidFill>
                <a:latin typeface="Arial" panose="020B0604020202020204" pitchFamily="34" charset="0"/>
                <a:cs typeface="Arial" panose="020B0604020202020204" pitchFamily="34" charset="0"/>
              </a:rPr>
              <a:t>Two US Senators formalized the </a:t>
            </a:r>
            <a:r>
              <a:rPr lang="en-US" altLang="en-US" b="0" dirty="0">
                <a:solidFill>
                  <a:schemeClr val="tx1"/>
                </a:solidFill>
                <a:latin typeface="Arial" panose="020B0604020202020204" pitchFamily="34" charset="0"/>
                <a:cs typeface="Arial" panose="020B0604020202020204" pitchFamily="34" charset="0"/>
              </a:rPr>
              <a:t>S</a:t>
            </a:r>
            <a:r>
              <a:rPr lang="en-US" altLang="en-US" b="0" dirty="0">
                <a:solidFill>
                  <a:schemeClr val="tx2"/>
                </a:solidFill>
                <a:latin typeface="Arial" panose="020B0604020202020204" pitchFamily="34" charset="0"/>
                <a:cs typeface="Arial" panose="020B0604020202020204" pitchFamily="34" charset="0"/>
              </a:rPr>
              <a:t>arbanes-</a:t>
            </a:r>
            <a:r>
              <a:rPr lang="en-US" altLang="en-US" b="0" dirty="0">
                <a:solidFill>
                  <a:schemeClr val="tx1"/>
                </a:solidFill>
                <a:latin typeface="Arial" panose="020B0604020202020204" pitchFamily="34" charset="0"/>
                <a:cs typeface="Arial" panose="020B0604020202020204" pitchFamily="34" charset="0"/>
              </a:rPr>
              <a:t>Ox</a:t>
            </a:r>
            <a:r>
              <a:rPr lang="en-US" altLang="en-US" b="0" dirty="0">
                <a:solidFill>
                  <a:schemeClr val="tx2"/>
                </a:solidFill>
                <a:latin typeface="Arial" panose="020B0604020202020204" pitchFamily="34" charset="0"/>
                <a:cs typeface="Arial" panose="020B0604020202020204" pitchFamily="34" charset="0"/>
              </a:rPr>
              <a:t>ley Act also known as </a:t>
            </a:r>
          </a:p>
          <a:p>
            <a:pPr marL="0" lvl="1" algn="ctr" eaLnBrk="1" hangingPunct="1">
              <a:lnSpc>
                <a:spcPct val="100000"/>
              </a:lnSpc>
              <a:spcBef>
                <a:spcPct val="50000"/>
              </a:spcBef>
              <a:buFontTx/>
              <a:buNone/>
            </a:pPr>
            <a:r>
              <a:rPr lang="en-US" altLang="en-US" b="0" dirty="0">
                <a:solidFill>
                  <a:schemeClr val="tx2"/>
                </a:solidFill>
                <a:latin typeface="Arial" panose="020B0604020202020204" pitchFamily="34" charset="0"/>
                <a:cs typeface="Arial" panose="020B0604020202020204" pitchFamily="34" charset="0"/>
              </a:rPr>
              <a:t>“</a:t>
            </a:r>
            <a:r>
              <a:rPr lang="en-US" altLang="en-US" b="0" dirty="0">
                <a:solidFill>
                  <a:schemeClr val="tx1"/>
                </a:solidFill>
                <a:latin typeface="Arial" panose="020B0604020202020204" pitchFamily="34" charset="0"/>
                <a:cs typeface="Arial" panose="020B0604020202020204" pitchFamily="34" charset="0"/>
              </a:rPr>
              <a:t>SOx</a:t>
            </a:r>
            <a:r>
              <a:rPr lang="en-US" altLang="en-US" b="0" dirty="0">
                <a:solidFill>
                  <a:schemeClr val="tx2"/>
                </a:solidFill>
                <a:latin typeface="Arial" panose="020B0604020202020204" pitchFamily="34" charset="0"/>
                <a:cs typeface="Arial" panose="020B0604020202020204" pitchFamily="34" charset="0"/>
              </a:rPr>
              <a:t> Act”</a:t>
            </a:r>
          </a:p>
          <a:p>
            <a:pPr marL="0" lvl="1" eaLnBrk="1" hangingPunct="1">
              <a:lnSpc>
                <a:spcPct val="100000"/>
              </a:lnSpc>
              <a:spcBef>
                <a:spcPct val="50000"/>
              </a:spcBef>
              <a:buFontTx/>
              <a:buNone/>
            </a:pPr>
            <a:endParaRPr lang="en-US" altLang="en-US" sz="2400" b="0" dirty="0"/>
          </a:p>
          <a:p>
            <a:pPr marL="0" lvl="1" eaLnBrk="1" hangingPunct="1">
              <a:lnSpc>
                <a:spcPct val="100000"/>
              </a:lnSpc>
              <a:spcBef>
                <a:spcPct val="50000"/>
              </a:spcBef>
              <a:buFontTx/>
              <a:buNone/>
            </a:pPr>
            <a:endParaRPr lang="en-US" altLang="en-US" sz="1800" b="0" dirty="0">
              <a:solidFill>
                <a:srgbClr val="0000CC"/>
              </a:solidFill>
            </a:endParaRPr>
          </a:p>
          <a:p>
            <a:pPr eaLnBrk="1" hangingPunct="1">
              <a:lnSpc>
                <a:spcPct val="100000"/>
              </a:lnSpc>
              <a:buFontTx/>
              <a:buNone/>
            </a:pPr>
            <a:endParaRPr lang="en-US" altLang="en-US" sz="1800" dirty="0">
              <a:solidFill>
                <a:srgbClr val="0000CC"/>
              </a:solidFill>
            </a:endParaRPr>
          </a:p>
          <a:p>
            <a:pPr eaLnBrk="1" hangingPunct="1">
              <a:lnSpc>
                <a:spcPct val="100000"/>
              </a:lnSpc>
              <a:buFontTx/>
              <a:buNone/>
            </a:pPr>
            <a:endParaRPr lang="en-US" altLang="en-US" sz="1800" dirty="0">
              <a:solidFill>
                <a:srgbClr val="0000CC"/>
              </a:solidFill>
            </a:endParaRPr>
          </a:p>
          <a:p>
            <a:pPr eaLnBrk="1" hangingPunct="1">
              <a:lnSpc>
                <a:spcPct val="100000"/>
              </a:lnSpc>
              <a:buFontTx/>
              <a:buNone/>
            </a:pPr>
            <a:endParaRPr lang="en-US" altLang="en-US" sz="1800" dirty="0">
              <a:solidFill>
                <a:srgbClr val="0000CC"/>
              </a:solidFill>
            </a:endParaRPr>
          </a:p>
          <a:p>
            <a:pPr eaLnBrk="1" hangingPunct="1">
              <a:lnSpc>
                <a:spcPct val="100000"/>
              </a:lnSpc>
              <a:buFontTx/>
              <a:buNone/>
            </a:pPr>
            <a:r>
              <a:rPr lang="en-US" altLang="en-US" sz="1400" b="0" dirty="0">
                <a:solidFill>
                  <a:srgbClr val="0000CC"/>
                </a:solidFill>
              </a:rPr>
              <a:t>			</a:t>
            </a:r>
            <a:endParaRPr lang="en-US" altLang="en-US" sz="1400" dirty="0">
              <a:solidFill>
                <a:srgbClr val="0000CC"/>
              </a:solidFill>
            </a:endParaRP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4538" y="2994848"/>
            <a:ext cx="1576388" cy="183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2276" y="2994848"/>
            <a:ext cx="142875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 name="Rectangle 1"/>
          <p:cNvSpPr>
            <a:spLocks noChangeArrowheads="1"/>
          </p:cNvSpPr>
          <p:nvPr/>
        </p:nvSpPr>
        <p:spPr bwMode="auto">
          <a:xfrm>
            <a:off x="2082340" y="4879210"/>
            <a:ext cx="218200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lnSpc>
                <a:spcPct val="90000"/>
              </a:lnSpc>
              <a:buChar char="•"/>
              <a:defRPr sz="2000">
                <a:solidFill>
                  <a:srgbClr val="1E4191"/>
                </a:solidFill>
                <a:latin typeface="GE Inspira Pitch" pitchFamily="34" charset="0"/>
              </a:defRPr>
            </a:lvl1pPr>
            <a:lvl2pPr marL="742950" indent="-285750" algn="l" eaLnBrk="0" hangingPunct="0">
              <a:lnSpc>
                <a:spcPct val="90000"/>
              </a:lnSpc>
              <a:spcBef>
                <a:spcPct val="30000"/>
              </a:spcBef>
              <a:buFont typeface="GE Inspira Pitch" pitchFamily="34" charset="0"/>
              <a:buChar char="•"/>
              <a:defRPr sz="2000">
                <a:solidFill>
                  <a:srgbClr val="1E4191"/>
                </a:solidFill>
                <a:latin typeface="GE Inspira Pitch" pitchFamily="34" charset="0"/>
              </a:defRPr>
            </a:lvl2pPr>
            <a:lvl3pPr marL="1143000" indent="-228600" algn="l" eaLnBrk="0" hangingPunct="0">
              <a:lnSpc>
                <a:spcPct val="90000"/>
              </a:lnSpc>
              <a:spcBef>
                <a:spcPct val="20000"/>
              </a:spcBef>
              <a:buChar char="–"/>
              <a:defRPr sz="2000">
                <a:solidFill>
                  <a:srgbClr val="1E4191"/>
                </a:solidFill>
                <a:latin typeface="GE Inspira Pitch" pitchFamily="34" charset="0"/>
              </a:defRPr>
            </a:lvl3pPr>
            <a:lvl4pPr marL="1600200" indent="-228600" algn="l" eaLnBrk="0" hangingPunct="0">
              <a:lnSpc>
                <a:spcPct val="90000"/>
              </a:lnSpc>
              <a:spcBef>
                <a:spcPct val="10000"/>
              </a:spcBef>
              <a:buChar char="–"/>
              <a:defRPr sz="2000">
                <a:solidFill>
                  <a:srgbClr val="1E4191"/>
                </a:solidFill>
                <a:latin typeface="GE Inspira Pitch" pitchFamily="34" charset="0"/>
              </a:defRPr>
            </a:lvl4pPr>
            <a:lvl5pPr marL="2057400" indent="-228600" algn="l" eaLnBrk="0" hangingPunct="0">
              <a:lnSpc>
                <a:spcPct val="90000"/>
              </a:lnSpc>
              <a:spcBef>
                <a:spcPct val="0"/>
              </a:spcBef>
              <a:buChar char="–"/>
              <a:defRPr sz="2000">
                <a:solidFill>
                  <a:srgbClr val="1E4191"/>
                </a:solidFill>
                <a:latin typeface="GE Inspira Pitch" pitchFamily="34" charset="0"/>
              </a:defRPr>
            </a:lvl5pPr>
            <a:lvl6pPr marL="25146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6pPr>
            <a:lvl7pPr marL="29718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7pPr>
            <a:lvl8pPr marL="34290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8pPr>
            <a:lvl9pPr marL="38862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9pPr>
          </a:lstStyle>
          <a:p>
            <a:pPr algn="ctr" eaLnBrk="1" hangingPunct="1">
              <a:lnSpc>
                <a:spcPct val="100000"/>
              </a:lnSpc>
              <a:buFontTx/>
              <a:buNone/>
            </a:pPr>
            <a:r>
              <a:rPr lang="en-US" altLang="en-US" sz="1400" b="0" dirty="0">
                <a:solidFill>
                  <a:srgbClr val="0000CC"/>
                </a:solidFill>
              </a:rPr>
              <a:t>         </a:t>
            </a:r>
            <a:r>
              <a:rPr lang="en-US" altLang="en-US" sz="1400" b="0" dirty="0">
                <a:solidFill>
                  <a:schemeClr val="tx2"/>
                </a:solidFill>
                <a:latin typeface="Arial" panose="020B0604020202020204" pitchFamily="34" charset="0"/>
                <a:cs typeface="Arial" panose="020B0604020202020204" pitchFamily="34" charset="0"/>
              </a:rPr>
              <a:t>Paul </a:t>
            </a:r>
            <a:r>
              <a:rPr lang="en-US" altLang="en-US" sz="1400" b="0" dirty="0">
                <a:solidFill>
                  <a:schemeClr val="tx1"/>
                </a:solidFill>
                <a:latin typeface="Arial" panose="020B0604020202020204" pitchFamily="34" charset="0"/>
                <a:cs typeface="Arial" panose="020B0604020202020204" pitchFamily="34" charset="0"/>
              </a:rPr>
              <a:t>S</a:t>
            </a:r>
            <a:r>
              <a:rPr lang="en-US" altLang="en-US" sz="1400" b="0" dirty="0">
                <a:solidFill>
                  <a:schemeClr val="tx2"/>
                </a:solidFill>
                <a:latin typeface="Arial" panose="020B0604020202020204" pitchFamily="34" charset="0"/>
                <a:cs typeface="Arial" panose="020B0604020202020204" pitchFamily="34" charset="0"/>
              </a:rPr>
              <a:t>arbanes (MD)</a:t>
            </a:r>
          </a:p>
        </p:txBody>
      </p:sp>
      <p:sp>
        <p:nvSpPr>
          <p:cNvPr id="12" name="Rectangle 6"/>
          <p:cNvSpPr>
            <a:spLocks noChangeArrowheads="1"/>
          </p:cNvSpPr>
          <p:nvPr/>
        </p:nvSpPr>
        <p:spPr bwMode="auto">
          <a:xfrm>
            <a:off x="4300810" y="4872860"/>
            <a:ext cx="219483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lnSpc>
                <a:spcPct val="90000"/>
              </a:lnSpc>
              <a:buChar char="•"/>
              <a:defRPr sz="2000">
                <a:solidFill>
                  <a:srgbClr val="1E4191"/>
                </a:solidFill>
                <a:latin typeface="GE Inspira Pitch" pitchFamily="34" charset="0"/>
              </a:defRPr>
            </a:lvl1pPr>
            <a:lvl2pPr marL="742950" indent="-285750" algn="l" eaLnBrk="0" hangingPunct="0">
              <a:lnSpc>
                <a:spcPct val="90000"/>
              </a:lnSpc>
              <a:spcBef>
                <a:spcPct val="30000"/>
              </a:spcBef>
              <a:buFont typeface="GE Inspira Pitch" pitchFamily="34" charset="0"/>
              <a:buChar char="•"/>
              <a:defRPr sz="2000">
                <a:solidFill>
                  <a:srgbClr val="1E4191"/>
                </a:solidFill>
                <a:latin typeface="GE Inspira Pitch" pitchFamily="34" charset="0"/>
              </a:defRPr>
            </a:lvl2pPr>
            <a:lvl3pPr marL="1143000" indent="-228600" algn="l" eaLnBrk="0" hangingPunct="0">
              <a:lnSpc>
                <a:spcPct val="90000"/>
              </a:lnSpc>
              <a:spcBef>
                <a:spcPct val="20000"/>
              </a:spcBef>
              <a:buChar char="–"/>
              <a:defRPr sz="2000">
                <a:solidFill>
                  <a:srgbClr val="1E4191"/>
                </a:solidFill>
                <a:latin typeface="GE Inspira Pitch" pitchFamily="34" charset="0"/>
              </a:defRPr>
            </a:lvl3pPr>
            <a:lvl4pPr marL="1600200" indent="-228600" algn="l" eaLnBrk="0" hangingPunct="0">
              <a:lnSpc>
                <a:spcPct val="90000"/>
              </a:lnSpc>
              <a:spcBef>
                <a:spcPct val="10000"/>
              </a:spcBef>
              <a:buChar char="–"/>
              <a:defRPr sz="2000">
                <a:solidFill>
                  <a:srgbClr val="1E4191"/>
                </a:solidFill>
                <a:latin typeface="GE Inspira Pitch" pitchFamily="34" charset="0"/>
              </a:defRPr>
            </a:lvl4pPr>
            <a:lvl5pPr marL="2057400" indent="-228600" algn="l" eaLnBrk="0" hangingPunct="0">
              <a:lnSpc>
                <a:spcPct val="90000"/>
              </a:lnSpc>
              <a:spcBef>
                <a:spcPct val="0"/>
              </a:spcBef>
              <a:buChar char="–"/>
              <a:defRPr sz="2000">
                <a:solidFill>
                  <a:srgbClr val="1E4191"/>
                </a:solidFill>
                <a:latin typeface="GE Inspira Pitch" pitchFamily="34" charset="0"/>
              </a:defRPr>
            </a:lvl5pPr>
            <a:lvl6pPr marL="25146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6pPr>
            <a:lvl7pPr marL="29718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7pPr>
            <a:lvl8pPr marL="34290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8pPr>
            <a:lvl9pPr marL="38862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9pPr>
          </a:lstStyle>
          <a:p>
            <a:pPr algn="ctr" eaLnBrk="1" hangingPunct="1">
              <a:lnSpc>
                <a:spcPct val="100000"/>
              </a:lnSpc>
              <a:buFontTx/>
              <a:buNone/>
            </a:pPr>
            <a:r>
              <a:rPr lang="en-US" altLang="en-US" sz="1400" b="0" dirty="0">
                <a:solidFill>
                  <a:srgbClr val="0000CC"/>
                </a:solidFill>
                <a:latin typeface="Arial" panose="020B0604020202020204" pitchFamily="34" charset="0"/>
                <a:cs typeface="Arial" panose="020B0604020202020204" pitchFamily="34" charset="0"/>
              </a:rPr>
              <a:t>         </a:t>
            </a:r>
            <a:r>
              <a:rPr lang="en-US" altLang="en-US" sz="1400" b="0" dirty="0">
                <a:solidFill>
                  <a:schemeClr val="tx2"/>
                </a:solidFill>
                <a:latin typeface="Arial" panose="020B0604020202020204" pitchFamily="34" charset="0"/>
                <a:cs typeface="Arial" panose="020B0604020202020204" pitchFamily="34" charset="0"/>
              </a:rPr>
              <a:t>Michael </a:t>
            </a:r>
            <a:r>
              <a:rPr lang="en-US" altLang="en-US" sz="1400" b="0" dirty="0">
                <a:solidFill>
                  <a:schemeClr val="tx1"/>
                </a:solidFill>
                <a:latin typeface="Arial" panose="020B0604020202020204" pitchFamily="34" charset="0"/>
                <a:cs typeface="Arial" panose="020B0604020202020204" pitchFamily="34" charset="0"/>
              </a:rPr>
              <a:t>Ox</a:t>
            </a:r>
            <a:r>
              <a:rPr lang="en-US" altLang="en-US" sz="1400" b="0" dirty="0">
                <a:solidFill>
                  <a:schemeClr val="tx2"/>
                </a:solidFill>
                <a:latin typeface="Arial" panose="020B0604020202020204" pitchFamily="34" charset="0"/>
                <a:cs typeface="Arial" panose="020B0604020202020204" pitchFamily="34" charset="0"/>
              </a:rPr>
              <a:t>ley (OH)</a:t>
            </a:r>
          </a:p>
        </p:txBody>
      </p:sp>
    </p:spTree>
    <p:extLst>
      <p:ext uri="{BB962C8B-B14F-4D97-AF65-F5344CB8AC3E}">
        <p14:creationId xmlns:p14="http://schemas.microsoft.com/office/powerpoint/2010/main" val="40355430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89236" y="1098079"/>
            <a:ext cx="7976287" cy="537686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50000"/>
              </a:lnSpc>
              <a:buClr>
                <a:schemeClr val="accent6">
                  <a:lumMod val="50000"/>
                </a:schemeClr>
              </a:buClr>
              <a:buFont typeface="Wingdings" pitchFamily="2" charset="2"/>
              <a:buChar char="ü"/>
              <a:defRPr/>
            </a:pPr>
            <a:endParaRPr lang="en-US" sz="1400" dirty="0">
              <a:solidFill>
                <a:schemeClr val="tx1"/>
              </a:solidFill>
            </a:endParaRPr>
          </a:p>
        </p:txBody>
      </p:sp>
      <p:sp>
        <p:nvSpPr>
          <p:cNvPr id="3" name="TextBox 2"/>
          <p:cNvSpPr txBox="1"/>
          <p:nvPr/>
        </p:nvSpPr>
        <p:spPr>
          <a:xfrm>
            <a:off x="389236" y="1606376"/>
            <a:ext cx="7840364" cy="5832366"/>
          </a:xfrm>
          <a:prstGeom prst="rect">
            <a:avLst/>
          </a:prstGeom>
          <a:noFill/>
        </p:spPr>
        <p:txBody>
          <a:bodyPr wrap="square" rtlCol="0">
            <a:spAutoFit/>
          </a:bodyPr>
          <a:lstStyle/>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SARBANES–OXLEY ACT (SOX) was passed in 2002 after a string of high profile corporate scandals. The Securities and Exchange Commission (SEC) was put in charge of enforcing the law. To protect investors by improving the accuracy and reliability of corporate disclosures made pursuant to the securities laws, and for other purposes. </a:t>
            </a:r>
            <a:r>
              <a:rPr lang="en-US" sz="1400" dirty="0" smtClean="0">
                <a:latin typeface="Arial" panose="020B0604020202020204" pitchFamily="34" charset="0"/>
                <a:cs typeface="Arial" panose="020B0604020202020204" pitchFamily="34" charset="0"/>
              </a:rPr>
              <a:t>The SEC oversees the compliance by publicly traded companies to the Act.  The Public Companies Accounting Oversight Board (PCAOB) drives the compliance.</a:t>
            </a:r>
            <a:endParaRPr lang="en-US" sz="1400" dirty="0">
              <a:latin typeface="Arial" panose="020B0604020202020204" pitchFamily="34" charset="0"/>
              <a:cs typeface="Arial" panose="020B0604020202020204" pitchFamily="34" charset="0"/>
            </a:endParaRPr>
          </a:p>
          <a:p>
            <a:endParaRPr lang="en-US" sz="1400" b="1" dirty="0">
              <a:latin typeface="Arial" panose="020B0604020202020204" pitchFamily="34" charset="0"/>
              <a:cs typeface="Arial" panose="020B0604020202020204" pitchFamily="34" charset="0"/>
            </a:endParaRPr>
          </a:p>
          <a:p>
            <a:r>
              <a:rPr lang="en-US" sz="1600" b="1" u="sng" dirty="0" smtClean="0">
                <a:latin typeface="Arial" panose="020B0604020202020204" pitchFamily="34" charset="0"/>
                <a:cs typeface="Arial" panose="020B0604020202020204" pitchFamily="34" charset="0"/>
              </a:rPr>
              <a:t>What did the Act do?</a:t>
            </a:r>
            <a:endParaRPr lang="en-US" sz="1400" u="sng" dirty="0" smtClean="0">
              <a:latin typeface="Arial" panose="020B0604020202020204" pitchFamily="34" charset="0"/>
              <a:cs typeface="Arial" panose="020B0604020202020204" pitchFamily="34" charset="0"/>
            </a:endParaRPr>
          </a:p>
          <a:p>
            <a:endParaRPr lang="en-US" sz="1400" b="1"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The Sarbanes-Oxley Act created new standards for corporate accountability as well as new penalties for acts of wrongdoing.</a:t>
            </a:r>
          </a:p>
          <a:p>
            <a:endParaRPr lang="en-US" sz="14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r>
              <a:rPr lang="en-US" sz="1400" dirty="0">
                <a:latin typeface="Arial" panose="020B0604020202020204" pitchFamily="34" charset="0"/>
                <a:cs typeface="Arial" panose="020B0604020202020204" pitchFamily="34" charset="0"/>
              </a:rPr>
              <a:t>The Sarbanes-Oxley Act is classified into 11 Titles, and 68 Sections</a:t>
            </a:r>
          </a:p>
          <a:p>
            <a:pPr marL="285750" indent="-285750">
              <a:buFont typeface="Wingdings" panose="05000000000000000000" pitchFamily="2" charset="2"/>
              <a:buChar char="v"/>
            </a:pPr>
            <a:r>
              <a:rPr lang="en-US" sz="1400" dirty="0">
                <a:latin typeface="Arial" panose="020B0604020202020204" pitchFamily="34" charset="0"/>
                <a:cs typeface="Arial" panose="020B0604020202020204" pitchFamily="34" charset="0"/>
              </a:rPr>
              <a:t>Sarbanes-Oxley Act established many controls and refinements over Corporate Governance</a:t>
            </a:r>
          </a:p>
          <a:p>
            <a:pPr marL="285750" indent="-285750">
              <a:buFont typeface="Wingdings" panose="05000000000000000000" pitchFamily="2" charset="2"/>
              <a:buChar char="v"/>
            </a:pPr>
            <a:r>
              <a:rPr lang="en-US" sz="1400" dirty="0">
                <a:latin typeface="Arial" panose="020B0604020202020204" pitchFamily="34" charset="0"/>
                <a:cs typeface="Arial" panose="020B0604020202020204" pitchFamily="34" charset="0"/>
              </a:rPr>
              <a:t>One key section is </a:t>
            </a:r>
            <a:r>
              <a:rPr lang="en-US" sz="1400" b="1" dirty="0">
                <a:latin typeface="Arial" panose="020B0604020202020204" pitchFamily="34" charset="0"/>
                <a:cs typeface="Arial" panose="020B0604020202020204" pitchFamily="34" charset="0"/>
              </a:rPr>
              <a:t>SOX Section 404</a:t>
            </a:r>
            <a:r>
              <a:rPr lang="en-US" sz="1400" dirty="0">
                <a:latin typeface="Arial" panose="020B0604020202020204" pitchFamily="34" charset="0"/>
                <a:cs typeface="Arial" panose="020B0604020202020204" pitchFamily="34" charset="0"/>
              </a:rPr>
              <a:t>, which deals with internal </a:t>
            </a:r>
            <a:r>
              <a:rPr lang="en-US" sz="1400" dirty="0" smtClean="0">
                <a:latin typeface="Arial" panose="020B0604020202020204" pitchFamily="34" charset="0"/>
                <a:cs typeface="Arial" panose="020B0604020202020204" pitchFamily="34" charset="0"/>
              </a:rPr>
              <a:t>controls</a:t>
            </a:r>
          </a:p>
          <a:p>
            <a:endParaRPr lang="en-US" sz="1400" dirty="0">
              <a:latin typeface="Arial" panose="020B0604020202020204" pitchFamily="34" charset="0"/>
              <a:cs typeface="Arial" panose="020B0604020202020204" pitchFamily="34" charset="0"/>
            </a:endParaRPr>
          </a:p>
          <a:p>
            <a:r>
              <a:rPr lang="en-US" sz="1400" b="1" dirty="0">
                <a:latin typeface="Arial" panose="020B0604020202020204" pitchFamily="34" charset="0"/>
                <a:cs typeface="Arial" panose="020B0604020202020204" pitchFamily="34" charset="0"/>
              </a:rPr>
              <a:t>SOX Section 404 </a:t>
            </a:r>
            <a:r>
              <a:rPr lang="en-US" sz="1400" dirty="0">
                <a:latin typeface="Arial" panose="020B0604020202020204" pitchFamily="34" charset="0"/>
                <a:cs typeface="Arial" panose="020B0604020202020204" pitchFamily="34" charset="0"/>
              </a:rPr>
              <a:t>rules require each annual report to contain an internal control report which should state the responsibility of management for establishing and maintaining an adequate internal control structure and procedures for financial reporting, and contain an assessment of the effectiveness of the internal control structure and procedures of the issuer for financial reporting. </a:t>
            </a:r>
          </a:p>
          <a:p>
            <a:pPr>
              <a:lnSpc>
                <a:spcPct val="150000"/>
              </a:lnSpc>
            </a:pPr>
            <a:endParaRPr lang="en-US" sz="1400" dirty="0">
              <a:latin typeface="Arial" panose="020B0604020202020204" pitchFamily="34" charset="0"/>
              <a:cs typeface="Arial" panose="020B0604020202020204" pitchFamily="34" charset="0"/>
            </a:endParaRPr>
          </a:p>
          <a:p>
            <a:pPr>
              <a:lnSpc>
                <a:spcPct val="150000"/>
              </a:lnSpc>
            </a:pPr>
            <a:endParaRPr lang="en-US" sz="1400" dirty="0">
              <a:latin typeface="Arial" panose="020B0604020202020204" pitchFamily="34" charset="0"/>
              <a:cs typeface="Arial" panose="020B0604020202020204" pitchFamily="34" charset="0"/>
            </a:endParaRPr>
          </a:p>
          <a:p>
            <a:pPr>
              <a:lnSpc>
                <a:spcPct val="150000"/>
              </a:lnSpc>
            </a:pPr>
            <a:endParaRPr lang="en-US" sz="1400" dirty="0">
              <a:latin typeface="Arial" panose="020B0604020202020204" pitchFamily="34" charset="0"/>
              <a:cs typeface="Arial" panose="020B0604020202020204" pitchFamily="34" charset="0"/>
            </a:endParaRPr>
          </a:p>
          <a:p>
            <a:endParaRPr lang="en-US" sz="1400" dirty="0" smtClean="0">
              <a:latin typeface="Arial" panose="020B0604020202020204" pitchFamily="34" charset="0"/>
              <a:cs typeface="Arial" panose="020B0604020202020204" pitchFamily="34" charset="0"/>
            </a:endParaRPr>
          </a:p>
        </p:txBody>
      </p:sp>
      <p:sp>
        <p:nvSpPr>
          <p:cNvPr id="9" name="Rectangle 8"/>
          <p:cNvSpPr/>
          <p:nvPr/>
        </p:nvSpPr>
        <p:spPr>
          <a:xfrm>
            <a:off x="389236" y="1098079"/>
            <a:ext cx="3075522" cy="461665"/>
          </a:xfrm>
          <a:prstGeom prst="rect">
            <a:avLst/>
          </a:prstGeom>
        </p:spPr>
        <p:style>
          <a:lnRef idx="1">
            <a:schemeClr val="accent3"/>
          </a:lnRef>
          <a:fillRef idx="3">
            <a:schemeClr val="accent3"/>
          </a:fillRef>
          <a:effectRef idx="2">
            <a:schemeClr val="accent3"/>
          </a:effectRef>
          <a:fontRef idx="minor">
            <a:schemeClr val="lt1"/>
          </a:fontRef>
        </p:style>
        <p:txBody>
          <a:bodyPr wrap="none">
            <a:spAutoFit/>
          </a:bodyPr>
          <a:lstStyle/>
          <a:p>
            <a:r>
              <a:rPr lang="en-US" sz="2400" dirty="0">
                <a:latin typeface="Arial" panose="020B0604020202020204" pitchFamily="34" charset="0"/>
                <a:cs typeface="Arial" panose="020B0604020202020204" pitchFamily="34" charset="0"/>
              </a:rPr>
              <a:t>Sarbanes-Oxley Act :</a:t>
            </a:r>
          </a:p>
        </p:txBody>
      </p:sp>
    </p:spTree>
    <p:extLst>
      <p:ext uri="{BB962C8B-B14F-4D97-AF65-F5344CB8AC3E}">
        <p14:creationId xmlns:p14="http://schemas.microsoft.com/office/powerpoint/2010/main" val="35119795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89236" y="1098079"/>
            <a:ext cx="7976287" cy="537686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50000"/>
              </a:lnSpc>
              <a:buClr>
                <a:schemeClr val="accent6">
                  <a:lumMod val="50000"/>
                </a:schemeClr>
              </a:buClr>
              <a:buFont typeface="Wingdings" pitchFamily="2" charset="2"/>
              <a:buChar char="ü"/>
              <a:defRPr/>
            </a:pPr>
            <a:endParaRPr lang="en-US" sz="1400" dirty="0">
              <a:solidFill>
                <a:schemeClr val="tx1"/>
              </a:solidFill>
            </a:endParaRPr>
          </a:p>
        </p:txBody>
      </p:sp>
      <p:sp>
        <p:nvSpPr>
          <p:cNvPr id="3" name="TextBox 2"/>
          <p:cNvSpPr txBox="1"/>
          <p:nvPr/>
        </p:nvSpPr>
        <p:spPr>
          <a:xfrm>
            <a:off x="389236" y="1606376"/>
            <a:ext cx="7840364" cy="5032147"/>
          </a:xfrm>
          <a:prstGeom prst="rect">
            <a:avLst/>
          </a:prstGeom>
          <a:noFill/>
        </p:spPr>
        <p:txBody>
          <a:bodyPr wrap="square" rtlCol="0">
            <a:spAutoFit/>
          </a:bodyPr>
          <a:lstStyle/>
          <a:p>
            <a:endParaRPr lang="en-US" sz="1400" dirty="0">
              <a:latin typeface="Arial" panose="020B0604020202020204" pitchFamily="34" charset="0"/>
              <a:cs typeface="Arial" panose="020B0604020202020204" pitchFamily="34" charset="0"/>
            </a:endParaRPr>
          </a:p>
          <a:p>
            <a:pPr>
              <a:lnSpc>
                <a:spcPct val="150000"/>
              </a:lnSpc>
            </a:pPr>
            <a:r>
              <a:rPr lang="en-US" sz="1600" b="1" dirty="0">
                <a:latin typeface="Arial" panose="020B0604020202020204" pitchFamily="34" charset="0"/>
                <a:cs typeface="Arial" panose="020B0604020202020204" pitchFamily="34" charset="0"/>
              </a:rPr>
              <a:t>Client management </a:t>
            </a:r>
            <a:r>
              <a:rPr lang="en-US" sz="1600" b="1" dirty="0" smtClean="0">
                <a:latin typeface="Arial" panose="020B0604020202020204" pitchFamily="34" charset="0"/>
                <a:cs typeface="Arial" panose="020B0604020202020204" pitchFamily="34" charset="0"/>
              </a:rPr>
              <a:t>must:</a:t>
            </a:r>
            <a:endParaRPr lang="en-US" sz="1600" b="1" dirty="0">
              <a:latin typeface="Arial" panose="020B0604020202020204" pitchFamily="34" charset="0"/>
              <a:cs typeface="Arial" panose="020B0604020202020204" pitchFamily="34" charset="0"/>
            </a:endParaRPr>
          </a:p>
          <a:p>
            <a:pPr marL="742950" lvl="1" indent="-285750">
              <a:lnSpc>
                <a:spcPct val="150000"/>
              </a:lnSpc>
              <a:buFont typeface="Wingdings" panose="05000000000000000000" pitchFamily="2" charset="2"/>
              <a:buChar char="q"/>
            </a:pPr>
            <a:r>
              <a:rPr lang="en-US" sz="1400" dirty="0">
                <a:latin typeface="Arial" panose="020B0604020202020204" pitchFamily="34" charset="0"/>
                <a:cs typeface="Arial" panose="020B0604020202020204" pitchFamily="34" charset="0"/>
              </a:rPr>
              <a:t>Document and test the Internal Controls over Financial Reporting (ICFR)</a:t>
            </a:r>
          </a:p>
          <a:p>
            <a:pPr marL="742950" lvl="1" indent="-285750">
              <a:lnSpc>
                <a:spcPct val="150000"/>
              </a:lnSpc>
              <a:buFont typeface="Wingdings" panose="05000000000000000000" pitchFamily="2" charset="2"/>
              <a:buChar char="q"/>
            </a:pPr>
            <a:r>
              <a:rPr lang="en-US" sz="1400" dirty="0">
                <a:latin typeface="Arial" panose="020B0604020202020204" pitchFamily="34" charset="0"/>
                <a:cs typeface="Arial" panose="020B0604020202020204" pitchFamily="34" charset="0"/>
              </a:rPr>
              <a:t>Issue an annual assertion on the effectiveness of ICFR</a:t>
            </a:r>
          </a:p>
          <a:p>
            <a:endParaRPr lang="en-US" sz="1400" dirty="0">
              <a:latin typeface="Arial" panose="020B0604020202020204" pitchFamily="34" charset="0"/>
              <a:cs typeface="Arial" panose="020B0604020202020204" pitchFamily="34" charset="0"/>
            </a:endParaRPr>
          </a:p>
          <a:p>
            <a:pPr>
              <a:lnSpc>
                <a:spcPct val="150000"/>
              </a:lnSpc>
            </a:pPr>
            <a:r>
              <a:rPr lang="en-US" sz="1600" b="1" dirty="0">
                <a:latin typeface="Arial" panose="020B0604020202020204" pitchFamily="34" charset="0"/>
                <a:cs typeface="Arial" panose="020B0604020202020204" pitchFamily="34" charset="0"/>
              </a:rPr>
              <a:t>External Auditors must:</a:t>
            </a:r>
          </a:p>
          <a:p>
            <a:pPr marL="742950" lvl="1" indent="-285750">
              <a:lnSpc>
                <a:spcPct val="150000"/>
              </a:lnSpc>
              <a:buFont typeface="Wingdings" panose="05000000000000000000" pitchFamily="2" charset="2"/>
              <a:buChar char="v"/>
            </a:pPr>
            <a:r>
              <a:rPr lang="en-US" sz="1400" dirty="0">
                <a:latin typeface="Arial" panose="020B0604020202020204" pitchFamily="34" charset="0"/>
                <a:cs typeface="Arial" panose="020B0604020202020204" pitchFamily="34" charset="0"/>
              </a:rPr>
              <a:t>Determine nature, timing, and extent of testing</a:t>
            </a:r>
          </a:p>
          <a:p>
            <a:pPr marL="742950" lvl="1" indent="-285750">
              <a:lnSpc>
                <a:spcPct val="150000"/>
              </a:lnSpc>
              <a:buFont typeface="Wingdings" panose="05000000000000000000" pitchFamily="2" charset="2"/>
              <a:buChar char="v"/>
            </a:pPr>
            <a:r>
              <a:rPr lang="en-US" sz="1400" dirty="0">
                <a:latin typeface="Arial" panose="020B0604020202020204" pitchFamily="34" charset="0"/>
                <a:cs typeface="Arial" panose="020B0604020202020204" pitchFamily="34" charset="0"/>
              </a:rPr>
              <a:t>Review work performed by management</a:t>
            </a:r>
          </a:p>
          <a:p>
            <a:pPr marL="742950" lvl="1" indent="-285750">
              <a:lnSpc>
                <a:spcPct val="150000"/>
              </a:lnSpc>
              <a:buFont typeface="Wingdings" panose="05000000000000000000" pitchFamily="2" charset="2"/>
              <a:buChar char="v"/>
            </a:pPr>
            <a:r>
              <a:rPr lang="en-US" sz="1400" dirty="0">
                <a:latin typeface="Arial" panose="020B0604020202020204" pitchFamily="34" charset="0"/>
                <a:cs typeface="Arial" panose="020B0604020202020204" pitchFamily="34" charset="0"/>
              </a:rPr>
              <a:t>Perform some independent tests of controls</a:t>
            </a:r>
          </a:p>
          <a:p>
            <a:pPr marL="742950" lvl="1" indent="-285750">
              <a:lnSpc>
                <a:spcPct val="150000"/>
              </a:lnSpc>
              <a:buFont typeface="Wingdings" panose="05000000000000000000" pitchFamily="2" charset="2"/>
              <a:buChar char="v"/>
            </a:pPr>
            <a:r>
              <a:rPr lang="en-US" sz="1400" dirty="0">
                <a:latin typeface="Arial" panose="020B0604020202020204" pitchFamily="34" charset="0"/>
                <a:cs typeface="Arial" panose="020B0604020202020204" pitchFamily="34" charset="0"/>
              </a:rPr>
              <a:t>Attest and report on:</a:t>
            </a:r>
          </a:p>
          <a:p>
            <a:pPr marL="1200150" lvl="2" indent="-285750">
              <a:lnSpc>
                <a:spcPct val="150000"/>
              </a:lnSpc>
              <a:buFont typeface="Wingdings" panose="05000000000000000000" pitchFamily="2" charset="2"/>
              <a:buChar char="Ø"/>
            </a:pPr>
            <a:r>
              <a:rPr lang="en-US" sz="1400" dirty="0">
                <a:latin typeface="Arial" panose="020B0604020202020204" pitchFamily="34" charset="0"/>
                <a:cs typeface="Arial" panose="020B0604020202020204" pitchFamily="34" charset="0"/>
              </a:rPr>
              <a:t>Management’s 404 assertion process</a:t>
            </a:r>
          </a:p>
          <a:p>
            <a:pPr marL="1200150" lvl="2" indent="-285750">
              <a:lnSpc>
                <a:spcPct val="150000"/>
              </a:lnSpc>
              <a:buFont typeface="Wingdings" panose="05000000000000000000" pitchFamily="2" charset="2"/>
              <a:buChar char="Ø"/>
            </a:pPr>
            <a:r>
              <a:rPr lang="en-US" sz="1400" dirty="0">
                <a:latin typeface="Arial" panose="020B0604020202020204" pitchFamily="34" charset="0"/>
                <a:cs typeface="Arial" panose="020B0604020202020204" pitchFamily="34" charset="0"/>
              </a:rPr>
              <a:t>Design and effectiveness of internal controls</a:t>
            </a:r>
          </a:p>
          <a:p>
            <a:pPr>
              <a:lnSpc>
                <a:spcPct val="150000"/>
              </a:lnSpc>
            </a:pPr>
            <a:endParaRPr lang="en-US" sz="1400" dirty="0">
              <a:latin typeface="Arial" panose="020B0604020202020204" pitchFamily="34" charset="0"/>
              <a:cs typeface="Arial" panose="020B0604020202020204" pitchFamily="34" charset="0"/>
            </a:endParaRPr>
          </a:p>
          <a:p>
            <a:pPr>
              <a:lnSpc>
                <a:spcPct val="150000"/>
              </a:lnSpc>
            </a:pPr>
            <a:endParaRPr lang="en-US" sz="1400" dirty="0">
              <a:latin typeface="Arial" panose="020B0604020202020204" pitchFamily="34" charset="0"/>
              <a:cs typeface="Arial" panose="020B0604020202020204" pitchFamily="34" charset="0"/>
            </a:endParaRPr>
          </a:p>
          <a:p>
            <a:pPr>
              <a:lnSpc>
                <a:spcPct val="150000"/>
              </a:lnSpc>
            </a:pPr>
            <a:endParaRPr lang="en-US" sz="1400" dirty="0">
              <a:latin typeface="Arial" panose="020B0604020202020204" pitchFamily="34" charset="0"/>
              <a:cs typeface="Arial" panose="020B0604020202020204" pitchFamily="34" charset="0"/>
            </a:endParaRPr>
          </a:p>
          <a:p>
            <a:endParaRPr lang="en-US" sz="1400" dirty="0" smtClean="0">
              <a:latin typeface="Arial" panose="020B0604020202020204" pitchFamily="34" charset="0"/>
              <a:cs typeface="Arial" panose="020B0604020202020204" pitchFamily="34" charset="0"/>
            </a:endParaRPr>
          </a:p>
        </p:txBody>
      </p:sp>
      <p:sp>
        <p:nvSpPr>
          <p:cNvPr id="9" name="Rectangle 8"/>
          <p:cNvSpPr/>
          <p:nvPr/>
        </p:nvSpPr>
        <p:spPr>
          <a:xfrm>
            <a:off x="389236" y="1098079"/>
            <a:ext cx="4737194" cy="461665"/>
          </a:xfrm>
          <a:prstGeom prst="rect">
            <a:avLst/>
          </a:prstGeom>
        </p:spPr>
        <p:style>
          <a:lnRef idx="1">
            <a:schemeClr val="accent3"/>
          </a:lnRef>
          <a:fillRef idx="3">
            <a:schemeClr val="accent3"/>
          </a:fillRef>
          <a:effectRef idx="2">
            <a:schemeClr val="accent3"/>
          </a:effectRef>
          <a:fontRef idx="minor">
            <a:schemeClr val="lt1"/>
          </a:fontRef>
        </p:style>
        <p:txBody>
          <a:bodyPr wrap="none">
            <a:spAutoFit/>
          </a:bodyPr>
          <a:lstStyle/>
          <a:p>
            <a:r>
              <a:rPr lang="en-US" sz="2400" dirty="0">
                <a:latin typeface="Arial" panose="020B0604020202020204" pitchFamily="34" charset="0"/>
                <a:cs typeface="Arial" panose="020B0604020202020204" pitchFamily="34" charset="0"/>
              </a:rPr>
              <a:t>SOX </a:t>
            </a:r>
            <a:r>
              <a:rPr lang="en-US" sz="2400" dirty="0" smtClean="0">
                <a:latin typeface="Arial" panose="020B0604020202020204" pitchFamily="34" charset="0"/>
                <a:cs typeface="Arial" panose="020B0604020202020204" pitchFamily="34" charset="0"/>
              </a:rPr>
              <a:t>404 Requirements Ensures </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584804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89236" y="1098079"/>
            <a:ext cx="7976287" cy="537686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50000"/>
              </a:lnSpc>
              <a:buClr>
                <a:schemeClr val="accent6">
                  <a:lumMod val="50000"/>
                </a:schemeClr>
              </a:buClr>
              <a:buFont typeface="Wingdings" pitchFamily="2" charset="2"/>
              <a:buChar char="ü"/>
              <a:defRPr/>
            </a:pPr>
            <a:endParaRPr lang="en-US" sz="1400" dirty="0">
              <a:solidFill>
                <a:schemeClr val="tx1"/>
              </a:solidFill>
            </a:endParaRPr>
          </a:p>
        </p:txBody>
      </p:sp>
      <p:sp>
        <p:nvSpPr>
          <p:cNvPr id="3" name="TextBox 2"/>
          <p:cNvSpPr txBox="1"/>
          <p:nvPr/>
        </p:nvSpPr>
        <p:spPr>
          <a:xfrm>
            <a:off x="389236" y="1606376"/>
            <a:ext cx="7840364" cy="6232475"/>
          </a:xfrm>
          <a:prstGeom prst="rect">
            <a:avLst/>
          </a:prstGeom>
          <a:noFill/>
        </p:spPr>
        <p:txBody>
          <a:bodyPr wrap="square" rtlCol="0">
            <a:spAutoFit/>
          </a:bodyPr>
          <a:lstStyle/>
          <a:p>
            <a:endParaRPr lang="en-US" sz="1400" dirty="0">
              <a:latin typeface="Arial" panose="020B0604020202020204" pitchFamily="34" charset="0"/>
              <a:cs typeface="Arial" panose="020B0604020202020204" pitchFamily="34" charset="0"/>
            </a:endParaRPr>
          </a:p>
          <a:p>
            <a:r>
              <a:rPr lang="en-US" sz="1400" dirty="0" smtClean="0">
                <a:latin typeface="Arial" panose="020B0604020202020204" pitchFamily="34" charset="0"/>
                <a:cs typeface="Arial" panose="020B0604020202020204" pitchFamily="34" charset="0"/>
              </a:rPr>
              <a:t>To </a:t>
            </a:r>
            <a:r>
              <a:rPr lang="en-US" sz="1400" dirty="0">
                <a:latin typeface="Arial" panose="020B0604020202020204" pitchFamily="34" charset="0"/>
                <a:cs typeface="Arial" panose="020B0604020202020204" pitchFamily="34" charset="0"/>
              </a:rPr>
              <a:t>ensure the accuracy and timeliness of financial reporting. It sought to restore public opinion and investor faith by accomplishing greater:</a:t>
            </a:r>
          </a:p>
          <a:p>
            <a:pPr marL="742950" lvl="1" indent="-285750">
              <a:lnSpc>
                <a:spcPct val="150000"/>
              </a:lnSpc>
              <a:buFont typeface="Wingdings" panose="05000000000000000000" pitchFamily="2" charset="2"/>
              <a:buChar char="q"/>
            </a:pPr>
            <a:r>
              <a:rPr lang="en-US" sz="1400" dirty="0">
                <a:latin typeface="Arial" panose="020B0604020202020204" pitchFamily="34" charset="0"/>
                <a:cs typeface="Arial" panose="020B0604020202020204" pitchFamily="34" charset="0"/>
              </a:rPr>
              <a:t>Transparency in corporate finance</a:t>
            </a:r>
          </a:p>
          <a:p>
            <a:pPr marL="742950" lvl="1" indent="-285750">
              <a:lnSpc>
                <a:spcPct val="150000"/>
              </a:lnSpc>
              <a:buFont typeface="Wingdings" panose="05000000000000000000" pitchFamily="2" charset="2"/>
              <a:buChar char="q"/>
            </a:pPr>
            <a:r>
              <a:rPr lang="en-US" sz="1400" dirty="0">
                <a:latin typeface="Arial" panose="020B0604020202020204" pitchFamily="34" charset="0"/>
                <a:cs typeface="Arial" panose="020B0604020202020204" pitchFamily="34" charset="0"/>
              </a:rPr>
              <a:t>Accountability for corporate officers</a:t>
            </a:r>
          </a:p>
          <a:p>
            <a:pPr marL="742950" lvl="1" indent="-285750">
              <a:lnSpc>
                <a:spcPct val="150000"/>
              </a:lnSpc>
              <a:buFont typeface="Wingdings" panose="05000000000000000000" pitchFamily="2" charset="2"/>
              <a:buChar char="q"/>
            </a:pPr>
            <a:r>
              <a:rPr lang="en-US" sz="1400" dirty="0">
                <a:latin typeface="Arial" panose="020B0604020202020204" pitchFamily="34" charset="0"/>
                <a:cs typeface="Arial" panose="020B0604020202020204" pitchFamily="34" charset="0"/>
              </a:rPr>
              <a:t>auditor independence &amp; auditor oversight</a:t>
            </a:r>
          </a:p>
          <a:p>
            <a:pPr marL="742950" lvl="1" indent="-285750">
              <a:lnSpc>
                <a:spcPct val="150000"/>
              </a:lnSpc>
              <a:buFont typeface="Wingdings" panose="05000000000000000000" pitchFamily="2" charset="2"/>
              <a:buChar char="q"/>
            </a:pPr>
            <a:r>
              <a:rPr lang="en-US" sz="1400" dirty="0">
                <a:latin typeface="Arial" panose="020B0604020202020204" pitchFamily="34" charset="0"/>
                <a:cs typeface="Arial" panose="020B0604020202020204" pitchFamily="34" charset="0"/>
              </a:rPr>
              <a:t>ability to </a:t>
            </a:r>
            <a:r>
              <a:rPr lang="en-US" sz="1400" dirty="0" smtClean="0">
                <a:latin typeface="Arial" panose="020B0604020202020204" pitchFamily="34" charset="0"/>
                <a:cs typeface="Arial" panose="020B0604020202020204" pitchFamily="34" charset="0"/>
              </a:rPr>
              <a:t>prosecute</a:t>
            </a:r>
            <a:endParaRPr lang="en-US" sz="1400" dirty="0">
              <a:latin typeface="Arial" panose="020B0604020202020204" pitchFamily="34" charset="0"/>
              <a:cs typeface="Arial" panose="020B0604020202020204" pitchFamily="34" charset="0"/>
            </a:endParaRPr>
          </a:p>
          <a:p>
            <a:endParaRPr lang="en-US" sz="1400" dirty="0" smtClean="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pPr marL="742950" lvl="1" indent="-285750">
              <a:lnSpc>
                <a:spcPct val="150000"/>
              </a:lnSpc>
              <a:buFont typeface="Wingdings" panose="05000000000000000000" pitchFamily="2" charset="2"/>
              <a:buChar char="v"/>
            </a:pPr>
            <a:r>
              <a:rPr lang="en-US" sz="1400" dirty="0">
                <a:latin typeface="Arial" panose="020B0604020202020204" pitchFamily="34" charset="0"/>
                <a:cs typeface="Arial" panose="020B0604020202020204" pitchFamily="34" charset="0"/>
              </a:rPr>
              <a:t>Renewed investor confidence</a:t>
            </a:r>
          </a:p>
          <a:p>
            <a:pPr marL="742950" lvl="1" indent="-285750">
              <a:lnSpc>
                <a:spcPct val="150000"/>
              </a:lnSpc>
              <a:buFont typeface="Wingdings" panose="05000000000000000000" pitchFamily="2" charset="2"/>
              <a:buChar char="v"/>
            </a:pPr>
            <a:r>
              <a:rPr lang="en-US" sz="1400" dirty="0">
                <a:latin typeface="Arial" panose="020B0604020202020204" pitchFamily="34" charset="0"/>
                <a:cs typeface="Arial" panose="020B0604020202020204" pitchFamily="34" charset="0"/>
              </a:rPr>
              <a:t>Better quality, accuracy and timeliness of financial data</a:t>
            </a:r>
          </a:p>
          <a:p>
            <a:pPr marL="742950" lvl="1" indent="-285750">
              <a:lnSpc>
                <a:spcPct val="150000"/>
              </a:lnSpc>
              <a:buFont typeface="Wingdings" panose="05000000000000000000" pitchFamily="2" charset="2"/>
              <a:buChar char="v"/>
            </a:pPr>
            <a:r>
              <a:rPr lang="en-US" sz="1400" dirty="0">
                <a:latin typeface="Arial" panose="020B0604020202020204" pitchFamily="34" charset="0"/>
                <a:cs typeface="Arial" panose="020B0604020202020204" pitchFamily="34" charset="0"/>
              </a:rPr>
              <a:t>Operational efficiencies</a:t>
            </a:r>
          </a:p>
          <a:p>
            <a:pPr marL="742950" lvl="1" indent="-285750">
              <a:lnSpc>
                <a:spcPct val="150000"/>
              </a:lnSpc>
              <a:buFont typeface="Wingdings" panose="05000000000000000000" pitchFamily="2" charset="2"/>
              <a:buChar char="v"/>
            </a:pPr>
            <a:r>
              <a:rPr lang="en-US" sz="1400" dirty="0">
                <a:latin typeface="Arial" panose="020B0604020202020204" pitchFamily="34" charset="0"/>
                <a:cs typeface="Arial" panose="020B0604020202020204" pitchFamily="34" charset="0"/>
              </a:rPr>
              <a:t>Greater reliance on information technology</a:t>
            </a:r>
          </a:p>
          <a:p>
            <a:pPr marL="742950" lvl="1" indent="-285750">
              <a:lnSpc>
                <a:spcPct val="150000"/>
              </a:lnSpc>
              <a:buFont typeface="Wingdings" panose="05000000000000000000" pitchFamily="2" charset="2"/>
              <a:buChar char="v"/>
            </a:pPr>
            <a:r>
              <a:rPr lang="en-US" sz="1400" dirty="0">
                <a:latin typeface="Arial" panose="020B0604020202020204" pitchFamily="34" charset="0"/>
                <a:cs typeface="Arial" panose="020B0604020202020204" pitchFamily="34" charset="0"/>
              </a:rPr>
              <a:t>Reduced number of financial surprises &amp; Business failures</a:t>
            </a:r>
          </a:p>
          <a:p>
            <a:pPr marL="742950" lvl="1" indent="-285750">
              <a:lnSpc>
                <a:spcPct val="150000"/>
              </a:lnSpc>
              <a:buFont typeface="Wingdings" panose="05000000000000000000" pitchFamily="2" charset="2"/>
              <a:buChar char="v"/>
            </a:pPr>
            <a:r>
              <a:rPr lang="en-US" sz="1400" dirty="0">
                <a:latin typeface="Arial" panose="020B0604020202020204" pitchFamily="34" charset="0"/>
                <a:cs typeface="Arial" panose="020B0604020202020204" pitchFamily="34" charset="0"/>
              </a:rPr>
              <a:t>Increased management responsibility &amp; accountability</a:t>
            </a:r>
          </a:p>
          <a:p>
            <a:pPr>
              <a:lnSpc>
                <a:spcPct val="150000"/>
              </a:lnSpc>
            </a:pPr>
            <a:endParaRPr lang="en-US" sz="1400" dirty="0">
              <a:latin typeface="Arial" panose="020B0604020202020204" pitchFamily="34" charset="0"/>
              <a:cs typeface="Arial" panose="020B0604020202020204" pitchFamily="34" charset="0"/>
            </a:endParaRPr>
          </a:p>
          <a:p>
            <a:pPr>
              <a:lnSpc>
                <a:spcPct val="150000"/>
              </a:lnSpc>
            </a:pPr>
            <a:endParaRPr lang="en-US" sz="1400" dirty="0">
              <a:latin typeface="Arial" panose="020B0604020202020204" pitchFamily="34" charset="0"/>
              <a:cs typeface="Arial" panose="020B0604020202020204" pitchFamily="34" charset="0"/>
            </a:endParaRPr>
          </a:p>
          <a:p>
            <a:pPr>
              <a:lnSpc>
                <a:spcPct val="150000"/>
              </a:lnSpc>
            </a:pPr>
            <a:endParaRPr lang="en-US" sz="1400" dirty="0">
              <a:latin typeface="Arial" panose="020B0604020202020204" pitchFamily="34" charset="0"/>
              <a:cs typeface="Arial" panose="020B0604020202020204" pitchFamily="34" charset="0"/>
            </a:endParaRPr>
          </a:p>
          <a:p>
            <a:endParaRPr lang="en-US" sz="1400" dirty="0" smtClean="0">
              <a:latin typeface="Arial" panose="020B0604020202020204" pitchFamily="34" charset="0"/>
              <a:cs typeface="Arial" panose="020B0604020202020204" pitchFamily="34" charset="0"/>
            </a:endParaRPr>
          </a:p>
        </p:txBody>
      </p:sp>
      <p:sp>
        <p:nvSpPr>
          <p:cNvPr id="9" name="Rectangle 8"/>
          <p:cNvSpPr/>
          <p:nvPr/>
        </p:nvSpPr>
        <p:spPr>
          <a:xfrm>
            <a:off x="389236" y="1098079"/>
            <a:ext cx="2151551" cy="461665"/>
          </a:xfrm>
          <a:prstGeom prst="rect">
            <a:avLst/>
          </a:prstGeom>
        </p:spPr>
        <p:style>
          <a:lnRef idx="1">
            <a:schemeClr val="accent3"/>
          </a:lnRef>
          <a:fillRef idx="3">
            <a:schemeClr val="accent3"/>
          </a:fillRef>
          <a:effectRef idx="2">
            <a:schemeClr val="accent3"/>
          </a:effectRef>
          <a:fontRef idx="minor">
            <a:schemeClr val="lt1"/>
          </a:fontRef>
        </p:style>
        <p:txBody>
          <a:bodyPr wrap="none">
            <a:spAutoFit/>
          </a:bodyPr>
          <a:lstStyle/>
          <a:p>
            <a:r>
              <a:rPr lang="en-US" sz="2400" dirty="0">
                <a:latin typeface="Arial" panose="020B0604020202020204" pitchFamily="34" charset="0"/>
                <a:cs typeface="Arial" panose="020B0604020202020204" pitchFamily="34" charset="0"/>
              </a:rPr>
              <a:t>SOX  Purpose</a:t>
            </a:r>
          </a:p>
        </p:txBody>
      </p:sp>
      <p:sp>
        <p:nvSpPr>
          <p:cNvPr id="5" name="Rectangle 4"/>
          <p:cNvSpPr/>
          <p:nvPr/>
        </p:nvSpPr>
        <p:spPr>
          <a:xfrm>
            <a:off x="389236" y="3876959"/>
            <a:ext cx="2031325" cy="461665"/>
          </a:xfrm>
          <a:prstGeom prst="rect">
            <a:avLst/>
          </a:prstGeom>
        </p:spPr>
        <p:style>
          <a:lnRef idx="1">
            <a:schemeClr val="accent3"/>
          </a:lnRef>
          <a:fillRef idx="3">
            <a:schemeClr val="accent3"/>
          </a:fillRef>
          <a:effectRef idx="2">
            <a:schemeClr val="accent3"/>
          </a:effectRef>
          <a:fontRef idx="minor">
            <a:schemeClr val="lt1"/>
          </a:fontRef>
        </p:style>
        <p:txBody>
          <a:bodyPr wrap="none">
            <a:spAutoFit/>
          </a:bodyPr>
          <a:lstStyle/>
          <a:p>
            <a:r>
              <a:rPr lang="en-US" sz="2400" dirty="0" smtClean="0">
                <a:latin typeface="Arial" panose="020B0604020202020204" pitchFamily="34" charset="0"/>
                <a:cs typeface="Arial" panose="020B0604020202020204" pitchFamily="34" charset="0"/>
              </a:rPr>
              <a:t>SOX Benefits</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1468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Some Corporate Scandals</a:t>
            </a:r>
            <a:endParaRPr lang="en-US" dirty="0"/>
          </a:p>
        </p:txBody>
      </p:sp>
      <p:sp>
        <p:nvSpPr>
          <p:cNvPr id="8" name="Rectangle 7"/>
          <p:cNvSpPr/>
          <p:nvPr/>
        </p:nvSpPr>
        <p:spPr>
          <a:xfrm>
            <a:off x="389236" y="1098079"/>
            <a:ext cx="7976287" cy="537686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50000"/>
              </a:lnSpc>
              <a:buClr>
                <a:schemeClr val="accent6">
                  <a:lumMod val="50000"/>
                </a:schemeClr>
              </a:buClr>
              <a:buFont typeface="Wingdings" pitchFamily="2" charset="2"/>
              <a:buChar char="ü"/>
              <a:defRPr/>
            </a:pPr>
            <a:endParaRPr lang="en-US" sz="1400" dirty="0">
              <a:solidFill>
                <a:schemeClr val="tx1"/>
              </a:solidFill>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48" y="1122792"/>
            <a:ext cx="7927848" cy="533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8716240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Some Corporate Scandals</a:t>
            </a:r>
            <a:endParaRPr lang="en-US" dirty="0"/>
          </a:p>
        </p:txBody>
      </p:sp>
      <p:sp>
        <p:nvSpPr>
          <p:cNvPr id="8" name="Rectangle 7"/>
          <p:cNvSpPr/>
          <p:nvPr/>
        </p:nvSpPr>
        <p:spPr>
          <a:xfrm>
            <a:off x="389236" y="1098079"/>
            <a:ext cx="7976287" cy="537686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50000"/>
              </a:lnSpc>
              <a:buClr>
                <a:schemeClr val="accent6">
                  <a:lumMod val="50000"/>
                </a:schemeClr>
              </a:buClr>
              <a:buFont typeface="Wingdings" pitchFamily="2" charset="2"/>
              <a:buChar char="ü"/>
              <a:defRPr/>
            </a:pPr>
            <a:endParaRPr lang="en-US" sz="1400" dirty="0">
              <a:solidFill>
                <a:schemeClr val="tx1"/>
              </a:solidFill>
            </a:endParaRPr>
          </a:p>
        </p:txBody>
      </p:sp>
      <p:pic>
        <p:nvPicPr>
          <p:cNvPr id="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49" y="1110432"/>
            <a:ext cx="7927848" cy="5352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3240680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Some Corporate Scandals</a:t>
            </a:r>
            <a:endParaRPr lang="en-US" dirty="0"/>
          </a:p>
        </p:txBody>
      </p:sp>
      <p:sp>
        <p:nvSpPr>
          <p:cNvPr id="8" name="Rectangle 7"/>
          <p:cNvSpPr/>
          <p:nvPr/>
        </p:nvSpPr>
        <p:spPr>
          <a:xfrm>
            <a:off x="389236" y="1098079"/>
            <a:ext cx="7976287" cy="537686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50000"/>
              </a:lnSpc>
              <a:buClr>
                <a:schemeClr val="accent6">
                  <a:lumMod val="50000"/>
                </a:schemeClr>
              </a:buClr>
              <a:buFont typeface="Wingdings" pitchFamily="2" charset="2"/>
              <a:buChar char="ü"/>
              <a:defRPr/>
            </a:pPr>
            <a:endParaRPr lang="en-US" sz="1400" dirty="0">
              <a:solidFill>
                <a:schemeClr val="tx1"/>
              </a:solidFill>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238" y="1110436"/>
            <a:ext cx="7963928" cy="5340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2746933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Some Corporate Scandals</a:t>
            </a:r>
            <a:endParaRPr lang="en-US" dirty="0"/>
          </a:p>
        </p:txBody>
      </p:sp>
      <p:sp>
        <p:nvSpPr>
          <p:cNvPr id="8" name="Rectangle 7"/>
          <p:cNvSpPr/>
          <p:nvPr/>
        </p:nvSpPr>
        <p:spPr>
          <a:xfrm>
            <a:off x="389236" y="1098079"/>
            <a:ext cx="7976287" cy="537686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50000"/>
              </a:lnSpc>
              <a:buClr>
                <a:schemeClr val="accent6">
                  <a:lumMod val="50000"/>
                </a:schemeClr>
              </a:buClr>
              <a:buFont typeface="Wingdings" pitchFamily="2" charset="2"/>
              <a:buChar char="ü"/>
              <a:defRPr/>
            </a:pPr>
            <a:endParaRPr lang="en-US" sz="1400" dirty="0">
              <a:solidFill>
                <a:schemeClr val="tx1"/>
              </a:solidFill>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768" y="1124462"/>
            <a:ext cx="7927848" cy="53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0711469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5" name="Title 10"/>
          <p:cNvSpPr txBox="1">
            <a:spLocks/>
          </p:cNvSpPr>
          <p:nvPr/>
        </p:nvSpPr>
        <p:spPr>
          <a:xfrm>
            <a:off x="3262233" y="2324178"/>
            <a:ext cx="2965622" cy="1285884"/>
          </a:xfrm>
          <a:prstGeom prst="rect">
            <a:avLst/>
          </a:prstGeom>
        </p:spPr>
        <p:txBody>
          <a:bodyPr vert="horz" lIns="91440" tIns="45720" rIns="91440" bIns="45720" rtlCol="0" anchor="ctr" anchorCtr="0">
            <a:noAutofit/>
          </a:bodyPr>
          <a:lstStyle>
            <a:lvl1pPr algn="l" defTabSz="914400" rtl="0" eaLnBrk="1" latinLnBrk="0" hangingPunct="1">
              <a:lnSpc>
                <a:spcPts val="2800"/>
              </a:lnSpc>
              <a:spcBef>
                <a:spcPct val="0"/>
              </a:spcBef>
              <a:buNone/>
              <a:defRPr sz="2800" kern="1200">
                <a:solidFill>
                  <a:schemeClr val="tx2"/>
                </a:solidFill>
                <a:latin typeface="Arial" pitchFamily="34" charset="0"/>
                <a:ea typeface="+mj-ea"/>
                <a:cs typeface="Arial" pitchFamily="34" charset="0"/>
              </a:defRPr>
            </a:lvl1pPr>
          </a:lstStyle>
          <a:p>
            <a:r>
              <a:rPr lang="en-US" altLang="en-US" dirty="0" smtClean="0">
                <a:solidFill>
                  <a:prstClr val="white"/>
                </a:solidFill>
              </a:rPr>
              <a:t>SOX in GE</a:t>
            </a:r>
            <a:endParaRPr lang="en-US" altLang="en-US" dirty="0">
              <a:solidFill>
                <a:prstClr val="white"/>
              </a:solidFill>
            </a:endParaRPr>
          </a:p>
        </p:txBody>
      </p:sp>
    </p:spTree>
    <p:extLst>
      <p:ext uri="{BB962C8B-B14F-4D97-AF65-F5344CB8AC3E}">
        <p14:creationId xmlns:p14="http://schemas.microsoft.com/office/powerpoint/2010/main" val="30753183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5" name="Title 10"/>
          <p:cNvSpPr txBox="1">
            <a:spLocks/>
          </p:cNvSpPr>
          <p:nvPr/>
        </p:nvSpPr>
        <p:spPr>
          <a:xfrm>
            <a:off x="815546" y="2324178"/>
            <a:ext cx="7871253" cy="1285884"/>
          </a:xfrm>
          <a:prstGeom prst="rect">
            <a:avLst/>
          </a:prstGeom>
        </p:spPr>
        <p:txBody>
          <a:bodyPr vert="horz" lIns="91440" tIns="45720" rIns="91440" bIns="45720" rtlCol="0" anchor="ctr" anchorCtr="0">
            <a:noAutofit/>
          </a:bodyPr>
          <a:lstStyle>
            <a:lvl1pPr algn="l" defTabSz="914400" rtl="0" eaLnBrk="1" latinLnBrk="0" hangingPunct="1">
              <a:lnSpc>
                <a:spcPts val="2800"/>
              </a:lnSpc>
              <a:spcBef>
                <a:spcPct val="0"/>
              </a:spcBef>
              <a:buNone/>
              <a:defRPr sz="2800" kern="1200">
                <a:solidFill>
                  <a:schemeClr val="tx2"/>
                </a:solidFill>
                <a:latin typeface="Arial" pitchFamily="34" charset="0"/>
                <a:ea typeface="+mj-ea"/>
                <a:cs typeface="Arial" pitchFamily="34" charset="0"/>
              </a:defRPr>
            </a:lvl1pPr>
          </a:lstStyle>
          <a:p>
            <a:r>
              <a:rPr lang="en-US" altLang="en-US" dirty="0" smtClean="0">
                <a:solidFill>
                  <a:prstClr val="white"/>
                </a:solidFill>
              </a:rPr>
              <a:t>Introduction to Governance, Risk &amp; Compliance</a:t>
            </a:r>
            <a:endParaRPr lang="en-US" altLang="en-US" dirty="0">
              <a:solidFill>
                <a:prstClr val="white"/>
              </a:solidFill>
            </a:endParaRPr>
          </a:p>
        </p:txBody>
      </p:sp>
    </p:spTree>
    <p:extLst>
      <p:ext uri="{BB962C8B-B14F-4D97-AF65-F5344CB8AC3E}">
        <p14:creationId xmlns:p14="http://schemas.microsoft.com/office/powerpoint/2010/main" val="9981856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Controls in GE</a:t>
            </a:r>
            <a:endParaRPr lang="en-US" dirty="0"/>
          </a:p>
        </p:txBody>
      </p:sp>
      <p:sp>
        <p:nvSpPr>
          <p:cNvPr id="8" name="Rectangle 7"/>
          <p:cNvSpPr/>
          <p:nvPr/>
        </p:nvSpPr>
        <p:spPr>
          <a:xfrm>
            <a:off x="389236" y="1098079"/>
            <a:ext cx="7976287" cy="537686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50000"/>
              </a:lnSpc>
              <a:buClr>
                <a:schemeClr val="accent6">
                  <a:lumMod val="50000"/>
                </a:schemeClr>
              </a:buClr>
              <a:buFont typeface="Wingdings" pitchFamily="2" charset="2"/>
              <a:buChar char="ü"/>
              <a:defRPr/>
            </a:pPr>
            <a:endParaRPr lang="en-US" sz="1400" dirty="0">
              <a:solidFill>
                <a:schemeClr val="tx1"/>
              </a:solidFill>
            </a:endParaRPr>
          </a:p>
        </p:txBody>
      </p:sp>
      <p:sp>
        <p:nvSpPr>
          <p:cNvPr id="2" name="Rectangle 1"/>
          <p:cNvSpPr/>
          <p:nvPr/>
        </p:nvSpPr>
        <p:spPr>
          <a:xfrm>
            <a:off x="420128" y="1159002"/>
            <a:ext cx="7809472" cy="5078313"/>
          </a:xfrm>
          <a:prstGeom prst="rect">
            <a:avLst/>
          </a:prstGeom>
        </p:spPr>
        <p:txBody>
          <a:bodyPr wrap="square">
            <a:spAutoFit/>
          </a:bodyPr>
          <a:lstStyle/>
          <a:p>
            <a:pPr>
              <a:lnSpc>
                <a:spcPct val="150000"/>
              </a:lnSpc>
            </a:pPr>
            <a:r>
              <a:rPr lang="en-US" sz="1600" b="1" dirty="0">
                <a:latin typeface="Arial" panose="020B0604020202020204" pitchFamily="34" charset="0"/>
                <a:cs typeface="Arial" panose="020B0604020202020204" pitchFamily="34" charset="0"/>
              </a:rPr>
              <a:t>General IT </a:t>
            </a:r>
            <a:r>
              <a:rPr lang="en-US" sz="1600" b="1" dirty="0" smtClean="0">
                <a:latin typeface="Arial" panose="020B0604020202020204" pitchFamily="34" charset="0"/>
                <a:cs typeface="Arial" panose="020B0604020202020204" pitchFamily="34" charset="0"/>
              </a:rPr>
              <a:t>Controls </a:t>
            </a:r>
            <a:r>
              <a:rPr lang="en-US" sz="1600" b="1" dirty="0">
                <a:latin typeface="Arial" panose="020B0604020202020204" pitchFamily="34" charset="0"/>
                <a:cs typeface="Arial" panose="020B0604020202020204" pitchFamily="34" charset="0"/>
              </a:rPr>
              <a:t>(GIT</a:t>
            </a:r>
            <a:r>
              <a:rPr lang="en-US" sz="1600" b="1" dirty="0" smtClean="0">
                <a:latin typeface="Arial" panose="020B0604020202020204" pitchFamily="34" charset="0"/>
                <a:cs typeface="Arial" panose="020B0604020202020204" pitchFamily="34" charset="0"/>
              </a:rPr>
              <a:t>)</a:t>
            </a:r>
            <a:endParaRPr lang="en-US" sz="1600" b="1" dirty="0">
              <a:latin typeface="Arial" panose="020B0604020202020204" pitchFamily="34" charset="0"/>
              <a:cs typeface="Arial" panose="020B0604020202020204" pitchFamily="34" charset="0"/>
            </a:endParaRPr>
          </a:p>
          <a:p>
            <a:pPr>
              <a:lnSpc>
                <a:spcPct val="150000"/>
              </a:lnSpc>
            </a:pPr>
            <a:r>
              <a:rPr lang="en-US" sz="1400" dirty="0">
                <a:latin typeface="Arial" panose="020B0604020202020204" pitchFamily="34" charset="0"/>
                <a:cs typeface="Arial" panose="020B0604020202020204" pitchFamily="34" charset="0"/>
              </a:rPr>
              <a:t>IT process controls that ensure sustainable application controls, financial accuracy and timeliness of reporting</a:t>
            </a:r>
            <a:r>
              <a:rPr lang="en-US" sz="1400" dirty="0" smtClean="0">
                <a:latin typeface="Arial" panose="020B0604020202020204" pitchFamily="34" charset="0"/>
                <a:cs typeface="Arial" panose="020B0604020202020204" pitchFamily="34" charset="0"/>
              </a:rPr>
              <a:t>.</a:t>
            </a:r>
          </a:p>
          <a:p>
            <a:pPr>
              <a:lnSpc>
                <a:spcPct val="150000"/>
              </a:lnSpc>
            </a:pPr>
            <a:endParaRPr lang="en-US" sz="1400" dirty="0">
              <a:latin typeface="Arial" panose="020B0604020202020204" pitchFamily="34" charset="0"/>
              <a:cs typeface="Arial" panose="020B0604020202020204" pitchFamily="34" charset="0"/>
            </a:endParaRPr>
          </a:p>
          <a:p>
            <a:pPr>
              <a:lnSpc>
                <a:spcPct val="150000"/>
              </a:lnSpc>
            </a:pPr>
            <a:r>
              <a:rPr lang="en-US" sz="1600" b="1" dirty="0">
                <a:latin typeface="Arial" panose="020B0604020202020204" pitchFamily="34" charset="0"/>
                <a:cs typeface="Arial" panose="020B0604020202020204" pitchFamily="34" charset="0"/>
              </a:rPr>
              <a:t>Application Controls</a:t>
            </a:r>
          </a:p>
          <a:p>
            <a:pPr>
              <a:lnSpc>
                <a:spcPct val="150000"/>
              </a:lnSpc>
            </a:pPr>
            <a:r>
              <a:rPr lang="en-US" sz="1400" dirty="0">
                <a:latin typeface="Arial" panose="020B0604020202020204" pitchFamily="34" charset="0"/>
                <a:cs typeface="Arial" panose="020B0604020202020204" pitchFamily="34" charset="0"/>
              </a:rPr>
              <a:t>Controls in/or between applications to enforce data integrity, business rules or manual controls. </a:t>
            </a:r>
          </a:p>
          <a:p>
            <a:pPr>
              <a:lnSpc>
                <a:spcPct val="150000"/>
              </a:lnSpc>
            </a:pPr>
            <a:endParaRPr lang="en-US" sz="1400" dirty="0">
              <a:latin typeface="Arial" panose="020B0604020202020204" pitchFamily="34" charset="0"/>
              <a:cs typeface="Arial" panose="020B0604020202020204" pitchFamily="34" charset="0"/>
            </a:endParaRPr>
          </a:p>
          <a:p>
            <a:pPr>
              <a:lnSpc>
                <a:spcPct val="150000"/>
              </a:lnSpc>
            </a:pPr>
            <a:r>
              <a:rPr lang="en-US" sz="1600" b="1" dirty="0">
                <a:latin typeface="Arial" panose="020B0604020202020204" pitchFamily="34" charset="0"/>
                <a:cs typeface="Arial" panose="020B0604020202020204" pitchFamily="34" charset="0"/>
              </a:rPr>
              <a:t>Entity Level Controls</a:t>
            </a:r>
          </a:p>
          <a:p>
            <a:pPr>
              <a:lnSpc>
                <a:spcPct val="150000"/>
              </a:lnSpc>
            </a:pPr>
            <a:r>
              <a:rPr lang="en-US" sz="1400" dirty="0">
                <a:latin typeface="Arial" panose="020B0604020202020204" pitchFamily="34" charset="0"/>
                <a:cs typeface="Arial" panose="020B0604020202020204" pitchFamily="34" charset="0"/>
              </a:rPr>
              <a:t>Controls that permeate an organization and have a significant impact on how it achieves its financial reporting and disclosure objectives.</a:t>
            </a:r>
          </a:p>
          <a:p>
            <a:pPr>
              <a:lnSpc>
                <a:spcPct val="150000"/>
              </a:lnSpc>
            </a:pPr>
            <a:endParaRPr lang="en-US" sz="1400" dirty="0">
              <a:latin typeface="Arial" panose="020B0604020202020204" pitchFamily="34" charset="0"/>
              <a:cs typeface="Arial" panose="020B0604020202020204" pitchFamily="34" charset="0"/>
            </a:endParaRPr>
          </a:p>
          <a:p>
            <a:pPr>
              <a:lnSpc>
                <a:spcPct val="150000"/>
              </a:lnSpc>
            </a:pPr>
            <a:r>
              <a:rPr lang="en-US" sz="1600" b="1" dirty="0">
                <a:latin typeface="Arial" panose="020B0604020202020204" pitchFamily="34" charset="0"/>
                <a:cs typeface="Arial" panose="020B0604020202020204" pitchFamily="34" charset="0"/>
              </a:rPr>
              <a:t>Finance Controls </a:t>
            </a:r>
          </a:p>
          <a:p>
            <a:pPr>
              <a:lnSpc>
                <a:spcPct val="150000"/>
              </a:lnSpc>
            </a:pPr>
            <a:r>
              <a:rPr lang="en-US" sz="1400" dirty="0">
                <a:latin typeface="Arial" panose="020B0604020202020204" pitchFamily="34" charset="0"/>
                <a:cs typeface="Arial" panose="020B0604020202020204" pitchFamily="34" charset="0"/>
              </a:rPr>
              <a:t>Controls focus on the integrity of data captured and/or reported through manual and key applications controls.</a:t>
            </a:r>
          </a:p>
          <a:p>
            <a:pPr>
              <a:lnSpc>
                <a:spcPct val="150000"/>
              </a:lnSpc>
            </a:pP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355430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Control Areas</a:t>
            </a:r>
          </a:p>
        </p:txBody>
      </p:sp>
      <p:sp>
        <p:nvSpPr>
          <p:cNvPr id="8" name="Rectangle 7"/>
          <p:cNvSpPr/>
          <p:nvPr/>
        </p:nvSpPr>
        <p:spPr>
          <a:xfrm>
            <a:off x="389236" y="1098079"/>
            <a:ext cx="7976287" cy="537686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50000"/>
              </a:lnSpc>
              <a:buClr>
                <a:schemeClr val="accent6">
                  <a:lumMod val="50000"/>
                </a:schemeClr>
              </a:buClr>
              <a:buFont typeface="Wingdings" pitchFamily="2" charset="2"/>
              <a:buChar char="ü"/>
              <a:defRPr/>
            </a:pPr>
            <a:endParaRPr lang="en-US" sz="1400" dirty="0">
              <a:solidFill>
                <a:schemeClr val="tx1"/>
              </a:solidFill>
            </a:endParaRPr>
          </a:p>
        </p:txBody>
      </p:sp>
      <p:grpSp>
        <p:nvGrpSpPr>
          <p:cNvPr id="38" name="Group 4"/>
          <p:cNvGrpSpPr>
            <a:grpSpLocks/>
          </p:cNvGrpSpPr>
          <p:nvPr/>
        </p:nvGrpSpPr>
        <p:grpSpPr bwMode="auto">
          <a:xfrm>
            <a:off x="442275" y="1247863"/>
            <a:ext cx="3994150" cy="439738"/>
            <a:chOff x="144" y="1058"/>
            <a:chExt cx="2516" cy="277"/>
          </a:xfrm>
        </p:grpSpPr>
        <p:sp>
          <p:nvSpPr>
            <p:cNvPr id="39" name="Text Box 5"/>
            <p:cNvSpPr txBox="1">
              <a:spLocks noChangeArrowheads="1"/>
            </p:cNvSpPr>
            <p:nvPr/>
          </p:nvSpPr>
          <p:spPr bwMode="auto">
            <a:xfrm>
              <a:off x="259" y="1058"/>
              <a:ext cx="147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lgn="l" eaLnBrk="0" hangingPunct="0">
                <a:lnSpc>
                  <a:spcPct val="90000"/>
                </a:lnSpc>
                <a:buChar char="•"/>
                <a:defRPr sz="2000">
                  <a:solidFill>
                    <a:srgbClr val="1E4191"/>
                  </a:solidFill>
                  <a:latin typeface="GE Inspira Pitch" pitchFamily="34" charset="0"/>
                </a:defRPr>
              </a:lvl1pPr>
              <a:lvl2pPr marL="742950" indent="-285750" algn="l" eaLnBrk="0" hangingPunct="0">
                <a:lnSpc>
                  <a:spcPct val="90000"/>
                </a:lnSpc>
                <a:spcBef>
                  <a:spcPct val="30000"/>
                </a:spcBef>
                <a:buFont typeface="GE Inspira Pitch" pitchFamily="34" charset="0"/>
                <a:buChar char="•"/>
                <a:defRPr sz="2000">
                  <a:solidFill>
                    <a:srgbClr val="1E4191"/>
                  </a:solidFill>
                  <a:latin typeface="GE Inspira Pitch" pitchFamily="34" charset="0"/>
                </a:defRPr>
              </a:lvl2pPr>
              <a:lvl3pPr marL="1143000" indent="-228600" algn="l" eaLnBrk="0" hangingPunct="0">
                <a:lnSpc>
                  <a:spcPct val="90000"/>
                </a:lnSpc>
                <a:spcBef>
                  <a:spcPct val="20000"/>
                </a:spcBef>
                <a:buChar char="–"/>
                <a:defRPr sz="2000">
                  <a:solidFill>
                    <a:srgbClr val="1E4191"/>
                  </a:solidFill>
                  <a:latin typeface="GE Inspira Pitch" pitchFamily="34" charset="0"/>
                </a:defRPr>
              </a:lvl3pPr>
              <a:lvl4pPr marL="1600200" indent="-228600" algn="l" eaLnBrk="0" hangingPunct="0">
                <a:lnSpc>
                  <a:spcPct val="90000"/>
                </a:lnSpc>
                <a:spcBef>
                  <a:spcPct val="10000"/>
                </a:spcBef>
                <a:buChar char="–"/>
                <a:defRPr sz="2000">
                  <a:solidFill>
                    <a:srgbClr val="1E4191"/>
                  </a:solidFill>
                  <a:latin typeface="GE Inspira Pitch" pitchFamily="34" charset="0"/>
                </a:defRPr>
              </a:lvl4pPr>
              <a:lvl5pPr marL="2057400" indent="-228600" algn="l" eaLnBrk="0" hangingPunct="0">
                <a:lnSpc>
                  <a:spcPct val="90000"/>
                </a:lnSpc>
                <a:spcBef>
                  <a:spcPct val="0"/>
                </a:spcBef>
                <a:buChar char="–"/>
                <a:defRPr sz="2000">
                  <a:solidFill>
                    <a:srgbClr val="1E4191"/>
                  </a:solidFill>
                  <a:latin typeface="GE Inspira Pitch" pitchFamily="34" charset="0"/>
                </a:defRPr>
              </a:lvl5pPr>
              <a:lvl6pPr marL="25146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6pPr>
              <a:lvl7pPr marL="29718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7pPr>
              <a:lvl8pPr marL="34290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8pPr>
              <a:lvl9pPr marL="38862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9pPr>
            </a:lstStyle>
            <a:p>
              <a:pPr algn="ctr">
                <a:lnSpc>
                  <a:spcPct val="100000"/>
                </a:lnSpc>
                <a:spcBef>
                  <a:spcPct val="0"/>
                </a:spcBef>
                <a:buClrTx/>
                <a:buFontTx/>
                <a:buNone/>
              </a:pPr>
              <a:r>
                <a:rPr lang="en-US" altLang="en-US" sz="1600" b="1" dirty="0" smtClean="0">
                  <a:solidFill>
                    <a:schemeClr val="tx1"/>
                  </a:solidFill>
                  <a:latin typeface="Arial" panose="020B0604020202020204" pitchFamily="34" charset="0"/>
                  <a:cs typeface="Arial" panose="020B0604020202020204" pitchFamily="34" charset="0"/>
                </a:rPr>
                <a:t>COBIT / Control Areas</a:t>
              </a:r>
              <a:endParaRPr lang="en-US" altLang="en-US" sz="1600" b="1" dirty="0">
                <a:solidFill>
                  <a:schemeClr val="tx1"/>
                </a:solidFill>
                <a:latin typeface="Arial" panose="020B0604020202020204" pitchFamily="34" charset="0"/>
                <a:cs typeface="Arial" panose="020B0604020202020204" pitchFamily="34" charset="0"/>
              </a:endParaRPr>
            </a:p>
          </p:txBody>
        </p:sp>
        <p:sp>
          <p:nvSpPr>
            <p:cNvPr id="40" name="Line 6"/>
            <p:cNvSpPr>
              <a:spLocks noChangeShapeType="1"/>
            </p:cNvSpPr>
            <p:nvPr/>
          </p:nvSpPr>
          <p:spPr bwMode="auto">
            <a:xfrm>
              <a:off x="144" y="1335"/>
              <a:ext cx="251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sz="1600">
                <a:latin typeface="Arial" panose="020B0604020202020204" pitchFamily="34" charset="0"/>
                <a:cs typeface="Arial" panose="020B0604020202020204" pitchFamily="34" charset="0"/>
              </a:endParaRPr>
            </a:p>
          </p:txBody>
        </p:sp>
      </p:grpSp>
      <p:grpSp>
        <p:nvGrpSpPr>
          <p:cNvPr id="41" name="Group 7"/>
          <p:cNvGrpSpPr>
            <a:grpSpLocks/>
          </p:cNvGrpSpPr>
          <p:nvPr/>
        </p:nvGrpSpPr>
        <p:grpSpPr bwMode="auto">
          <a:xfrm>
            <a:off x="4795201" y="1247863"/>
            <a:ext cx="3570288" cy="439738"/>
            <a:chOff x="2850" y="1058"/>
            <a:chExt cx="2249" cy="277"/>
          </a:xfrm>
        </p:grpSpPr>
        <p:sp>
          <p:nvSpPr>
            <p:cNvPr id="42" name="Text Box 8"/>
            <p:cNvSpPr txBox="1">
              <a:spLocks noChangeArrowheads="1"/>
            </p:cNvSpPr>
            <p:nvPr/>
          </p:nvSpPr>
          <p:spPr bwMode="auto">
            <a:xfrm>
              <a:off x="3198" y="1058"/>
              <a:ext cx="112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lgn="l" eaLnBrk="0" hangingPunct="0">
                <a:lnSpc>
                  <a:spcPct val="90000"/>
                </a:lnSpc>
                <a:buChar char="•"/>
                <a:defRPr sz="2000">
                  <a:solidFill>
                    <a:srgbClr val="1E4191"/>
                  </a:solidFill>
                  <a:latin typeface="GE Inspira Pitch" pitchFamily="34" charset="0"/>
                </a:defRPr>
              </a:lvl1pPr>
              <a:lvl2pPr marL="742950" indent="-285750" algn="l" eaLnBrk="0" hangingPunct="0">
                <a:lnSpc>
                  <a:spcPct val="90000"/>
                </a:lnSpc>
                <a:spcBef>
                  <a:spcPct val="30000"/>
                </a:spcBef>
                <a:buFont typeface="GE Inspira Pitch" pitchFamily="34" charset="0"/>
                <a:buChar char="•"/>
                <a:defRPr sz="2000">
                  <a:solidFill>
                    <a:srgbClr val="1E4191"/>
                  </a:solidFill>
                  <a:latin typeface="GE Inspira Pitch" pitchFamily="34" charset="0"/>
                </a:defRPr>
              </a:lvl2pPr>
              <a:lvl3pPr marL="1143000" indent="-228600" algn="l" eaLnBrk="0" hangingPunct="0">
                <a:lnSpc>
                  <a:spcPct val="90000"/>
                </a:lnSpc>
                <a:spcBef>
                  <a:spcPct val="20000"/>
                </a:spcBef>
                <a:buChar char="–"/>
                <a:defRPr sz="2000">
                  <a:solidFill>
                    <a:srgbClr val="1E4191"/>
                  </a:solidFill>
                  <a:latin typeface="GE Inspira Pitch" pitchFamily="34" charset="0"/>
                </a:defRPr>
              </a:lvl3pPr>
              <a:lvl4pPr marL="1600200" indent="-228600" algn="l" eaLnBrk="0" hangingPunct="0">
                <a:lnSpc>
                  <a:spcPct val="90000"/>
                </a:lnSpc>
                <a:spcBef>
                  <a:spcPct val="10000"/>
                </a:spcBef>
                <a:buChar char="–"/>
                <a:defRPr sz="2000">
                  <a:solidFill>
                    <a:srgbClr val="1E4191"/>
                  </a:solidFill>
                  <a:latin typeface="GE Inspira Pitch" pitchFamily="34" charset="0"/>
                </a:defRPr>
              </a:lvl4pPr>
              <a:lvl5pPr marL="2057400" indent="-228600" algn="l" eaLnBrk="0" hangingPunct="0">
                <a:lnSpc>
                  <a:spcPct val="90000"/>
                </a:lnSpc>
                <a:spcBef>
                  <a:spcPct val="0"/>
                </a:spcBef>
                <a:buChar char="–"/>
                <a:defRPr sz="2000">
                  <a:solidFill>
                    <a:srgbClr val="1E4191"/>
                  </a:solidFill>
                  <a:latin typeface="GE Inspira Pitch" pitchFamily="34" charset="0"/>
                </a:defRPr>
              </a:lvl5pPr>
              <a:lvl6pPr marL="25146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6pPr>
              <a:lvl7pPr marL="29718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7pPr>
              <a:lvl8pPr marL="34290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8pPr>
              <a:lvl9pPr marL="38862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9pPr>
            </a:lstStyle>
            <a:p>
              <a:pPr algn="ctr">
                <a:lnSpc>
                  <a:spcPct val="100000"/>
                </a:lnSpc>
                <a:spcBef>
                  <a:spcPct val="0"/>
                </a:spcBef>
                <a:buClrTx/>
                <a:buFontTx/>
                <a:buNone/>
              </a:pPr>
              <a:r>
                <a:rPr lang="en-US" altLang="en-US" sz="1600" b="1" dirty="0">
                  <a:solidFill>
                    <a:schemeClr val="tx1"/>
                  </a:solidFill>
                  <a:latin typeface="Arial" panose="020B0604020202020204" pitchFamily="34" charset="0"/>
                  <a:cs typeface="Arial" panose="020B0604020202020204" pitchFamily="34" charset="0"/>
                </a:rPr>
                <a:t>Sample </a:t>
              </a:r>
              <a:r>
                <a:rPr lang="en-US" altLang="en-US" sz="1600" b="1" dirty="0" smtClean="0">
                  <a:solidFill>
                    <a:schemeClr val="tx1"/>
                  </a:solidFill>
                  <a:latin typeface="Arial" panose="020B0604020202020204" pitchFamily="34" charset="0"/>
                  <a:cs typeface="Arial" panose="020B0604020202020204" pitchFamily="34" charset="0"/>
                </a:rPr>
                <a:t>controls</a:t>
              </a:r>
              <a:endParaRPr lang="en-US" altLang="en-US" sz="1600" b="1" dirty="0">
                <a:solidFill>
                  <a:schemeClr val="tx1"/>
                </a:solidFill>
                <a:latin typeface="Arial" panose="020B0604020202020204" pitchFamily="34" charset="0"/>
                <a:cs typeface="Arial" panose="020B0604020202020204" pitchFamily="34" charset="0"/>
              </a:endParaRPr>
            </a:p>
          </p:txBody>
        </p:sp>
        <p:sp>
          <p:nvSpPr>
            <p:cNvPr id="43" name="Line 9"/>
            <p:cNvSpPr>
              <a:spLocks noChangeShapeType="1"/>
            </p:cNvSpPr>
            <p:nvPr/>
          </p:nvSpPr>
          <p:spPr bwMode="auto">
            <a:xfrm>
              <a:off x="2850" y="1335"/>
              <a:ext cx="224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en-US" sz="1600">
                <a:latin typeface="Arial" panose="020B0604020202020204" pitchFamily="34" charset="0"/>
                <a:cs typeface="Arial" panose="020B0604020202020204" pitchFamily="34" charset="0"/>
              </a:endParaRPr>
            </a:p>
          </p:txBody>
        </p:sp>
      </p:grpSp>
      <p:grpSp>
        <p:nvGrpSpPr>
          <p:cNvPr id="44" name="Group 13"/>
          <p:cNvGrpSpPr>
            <a:grpSpLocks/>
          </p:cNvGrpSpPr>
          <p:nvPr/>
        </p:nvGrpSpPr>
        <p:grpSpPr bwMode="auto">
          <a:xfrm>
            <a:off x="366075" y="1774916"/>
            <a:ext cx="7199313" cy="404813"/>
            <a:chOff x="36" y="1342"/>
            <a:chExt cx="4535" cy="255"/>
          </a:xfrm>
        </p:grpSpPr>
        <p:sp>
          <p:nvSpPr>
            <p:cNvPr id="45" name="Text Box 14"/>
            <p:cNvSpPr txBox="1">
              <a:spLocks noChangeArrowheads="1"/>
            </p:cNvSpPr>
            <p:nvPr/>
          </p:nvSpPr>
          <p:spPr bwMode="auto">
            <a:xfrm>
              <a:off x="36" y="1342"/>
              <a:ext cx="1860"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marL="176213" indent="-176213" algn="l" eaLnBrk="0" hangingPunct="0">
                <a:lnSpc>
                  <a:spcPct val="90000"/>
                </a:lnSpc>
                <a:buChar char="•"/>
                <a:defRPr sz="2000">
                  <a:solidFill>
                    <a:srgbClr val="1E4191"/>
                  </a:solidFill>
                  <a:latin typeface="GE Inspira Pitch" pitchFamily="34" charset="0"/>
                </a:defRPr>
              </a:lvl1pPr>
              <a:lvl2pPr marL="742950" indent="-285750" algn="l" eaLnBrk="0" hangingPunct="0">
                <a:lnSpc>
                  <a:spcPct val="90000"/>
                </a:lnSpc>
                <a:spcBef>
                  <a:spcPct val="30000"/>
                </a:spcBef>
                <a:buFont typeface="GE Inspira Pitch" pitchFamily="34" charset="0"/>
                <a:buChar char="•"/>
                <a:defRPr sz="2000">
                  <a:solidFill>
                    <a:srgbClr val="1E4191"/>
                  </a:solidFill>
                  <a:latin typeface="GE Inspira Pitch" pitchFamily="34" charset="0"/>
                </a:defRPr>
              </a:lvl2pPr>
              <a:lvl3pPr marL="1143000" indent="-228600" algn="l" eaLnBrk="0" hangingPunct="0">
                <a:lnSpc>
                  <a:spcPct val="90000"/>
                </a:lnSpc>
                <a:spcBef>
                  <a:spcPct val="20000"/>
                </a:spcBef>
                <a:buChar char="–"/>
                <a:defRPr sz="2000">
                  <a:solidFill>
                    <a:srgbClr val="1E4191"/>
                  </a:solidFill>
                  <a:latin typeface="GE Inspira Pitch" pitchFamily="34" charset="0"/>
                </a:defRPr>
              </a:lvl3pPr>
              <a:lvl4pPr marL="1600200" indent="-228600" algn="l" eaLnBrk="0" hangingPunct="0">
                <a:lnSpc>
                  <a:spcPct val="90000"/>
                </a:lnSpc>
                <a:spcBef>
                  <a:spcPct val="10000"/>
                </a:spcBef>
                <a:buChar char="–"/>
                <a:defRPr sz="2000">
                  <a:solidFill>
                    <a:srgbClr val="1E4191"/>
                  </a:solidFill>
                  <a:latin typeface="GE Inspira Pitch" pitchFamily="34" charset="0"/>
                </a:defRPr>
              </a:lvl4pPr>
              <a:lvl5pPr marL="2057400" indent="-228600" algn="l" eaLnBrk="0" hangingPunct="0">
                <a:lnSpc>
                  <a:spcPct val="90000"/>
                </a:lnSpc>
                <a:spcBef>
                  <a:spcPct val="0"/>
                </a:spcBef>
                <a:buChar char="–"/>
                <a:defRPr sz="2000">
                  <a:solidFill>
                    <a:srgbClr val="1E4191"/>
                  </a:solidFill>
                  <a:latin typeface="GE Inspira Pitch" pitchFamily="34" charset="0"/>
                </a:defRPr>
              </a:lvl5pPr>
              <a:lvl6pPr marL="25146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6pPr>
              <a:lvl7pPr marL="29718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7pPr>
              <a:lvl8pPr marL="34290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8pPr>
              <a:lvl9pPr marL="38862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9pPr>
            </a:lstStyle>
            <a:p>
              <a:pPr>
                <a:lnSpc>
                  <a:spcPct val="145000"/>
                </a:lnSpc>
                <a:spcBef>
                  <a:spcPct val="0"/>
                </a:spcBef>
                <a:buClrTx/>
                <a:buSzPct val="70000"/>
                <a:buFontTx/>
                <a:buNone/>
              </a:pPr>
              <a:r>
                <a:rPr lang="en-US" altLang="en-US" sz="1400" b="0" dirty="0">
                  <a:solidFill>
                    <a:schemeClr val="tx2"/>
                  </a:solidFill>
                  <a:latin typeface="Arial" panose="020B0604020202020204" pitchFamily="34" charset="0"/>
                  <a:cs typeface="Arial" panose="020B0604020202020204" pitchFamily="34" charset="0"/>
                </a:rPr>
                <a:t>1. DS4 Ensure Continuous Service</a:t>
              </a:r>
            </a:p>
          </p:txBody>
        </p:sp>
        <p:sp>
          <p:nvSpPr>
            <p:cNvPr id="46" name="Text Box 15"/>
            <p:cNvSpPr txBox="1">
              <a:spLocks noChangeArrowheads="1"/>
            </p:cNvSpPr>
            <p:nvPr/>
          </p:nvSpPr>
          <p:spPr bwMode="auto">
            <a:xfrm>
              <a:off x="2787" y="1342"/>
              <a:ext cx="1784"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marL="176213" indent="-176213" algn="l" eaLnBrk="0" hangingPunct="0">
                <a:lnSpc>
                  <a:spcPct val="90000"/>
                </a:lnSpc>
                <a:buChar char="•"/>
                <a:defRPr sz="2000">
                  <a:solidFill>
                    <a:srgbClr val="1E4191"/>
                  </a:solidFill>
                  <a:latin typeface="GE Inspira Pitch" pitchFamily="34" charset="0"/>
                </a:defRPr>
              </a:lvl1pPr>
              <a:lvl2pPr marL="742950" indent="-285750" algn="l" eaLnBrk="0" hangingPunct="0">
                <a:lnSpc>
                  <a:spcPct val="90000"/>
                </a:lnSpc>
                <a:spcBef>
                  <a:spcPct val="30000"/>
                </a:spcBef>
                <a:buFont typeface="GE Inspira Pitch" pitchFamily="34" charset="0"/>
                <a:buChar char="•"/>
                <a:defRPr sz="2000">
                  <a:solidFill>
                    <a:srgbClr val="1E4191"/>
                  </a:solidFill>
                  <a:latin typeface="GE Inspira Pitch" pitchFamily="34" charset="0"/>
                </a:defRPr>
              </a:lvl2pPr>
              <a:lvl3pPr marL="1143000" indent="-228600" algn="l" eaLnBrk="0" hangingPunct="0">
                <a:lnSpc>
                  <a:spcPct val="90000"/>
                </a:lnSpc>
                <a:spcBef>
                  <a:spcPct val="20000"/>
                </a:spcBef>
                <a:buChar char="–"/>
                <a:defRPr sz="2000">
                  <a:solidFill>
                    <a:srgbClr val="1E4191"/>
                  </a:solidFill>
                  <a:latin typeface="GE Inspira Pitch" pitchFamily="34" charset="0"/>
                </a:defRPr>
              </a:lvl3pPr>
              <a:lvl4pPr marL="1600200" indent="-228600" algn="l" eaLnBrk="0" hangingPunct="0">
                <a:lnSpc>
                  <a:spcPct val="90000"/>
                </a:lnSpc>
                <a:spcBef>
                  <a:spcPct val="10000"/>
                </a:spcBef>
                <a:buChar char="–"/>
                <a:defRPr sz="2000">
                  <a:solidFill>
                    <a:srgbClr val="1E4191"/>
                  </a:solidFill>
                  <a:latin typeface="GE Inspira Pitch" pitchFamily="34" charset="0"/>
                </a:defRPr>
              </a:lvl4pPr>
              <a:lvl5pPr marL="2057400" indent="-228600" algn="l" eaLnBrk="0" hangingPunct="0">
                <a:lnSpc>
                  <a:spcPct val="90000"/>
                </a:lnSpc>
                <a:spcBef>
                  <a:spcPct val="0"/>
                </a:spcBef>
                <a:buChar char="–"/>
                <a:defRPr sz="2000">
                  <a:solidFill>
                    <a:srgbClr val="1E4191"/>
                  </a:solidFill>
                  <a:latin typeface="GE Inspira Pitch" pitchFamily="34" charset="0"/>
                </a:defRPr>
              </a:lvl5pPr>
              <a:lvl6pPr marL="25146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6pPr>
              <a:lvl7pPr marL="29718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7pPr>
              <a:lvl8pPr marL="34290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8pPr>
              <a:lvl9pPr marL="38862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9pPr>
            </a:lstStyle>
            <a:p>
              <a:pPr>
                <a:lnSpc>
                  <a:spcPct val="145000"/>
                </a:lnSpc>
                <a:spcBef>
                  <a:spcPct val="0"/>
                </a:spcBef>
                <a:buClrTx/>
                <a:buSzPct val="70000"/>
              </a:pPr>
              <a:r>
                <a:rPr lang="en-US" altLang="en-US" sz="1400" b="0">
                  <a:solidFill>
                    <a:schemeClr val="tx2"/>
                  </a:solidFill>
                  <a:latin typeface="Arial" panose="020B0604020202020204" pitchFamily="34" charset="0"/>
                  <a:cs typeface="Arial" panose="020B0604020202020204" pitchFamily="34" charset="0"/>
                </a:rPr>
                <a:t>Successful DR tests performed</a:t>
              </a:r>
            </a:p>
          </p:txBody>
        </p:sp>
      </p:grpSp>
      <p:grpSp>
        <p:nvGrpSpPr>
          <p:cNvPr id="47" name="Group 16"/>
          <p:cNvGrpSpPr>
            <a:grpSpLocks/>
          </p:cNvGrpSpPr>
          <p:nvPr/>
        </p:nvGrpSpPr>
        <p:grpSpPr bwMode="auto">
          <a:xfrm>
            <a:off x="366075" y="2179729"/>
            <a:ext cx="7772401" cy="404813"/>
            <a:chOff x="36" y="1597"/>
            <a:chExt cx="4896" cy="255"/>
          </a:xfrm>
        </p:grpSpPr>
        <p:sp>
          <p:nvSpPr>
            <p:cNvPr id="48" name="Text Box 17"/>
            <p:cNvSpPr txBox="1">
              <a:spLocks noChangeArrowheads="1"/>
            </p:cNvSpPr>
            <p:nvPr/>
          </p:nvSpPr>
          <p:spPr bwMode="auto">
            <a:xfrm>
              <a:off x="36" y="1597"/>
              <a:ext cx="169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marL="176213" indent="-176213" algn="l" eaLnBrk="0" hangingPunct="0">
                <a:lnSpc>
                  <a:spcPct val="90000"/>
                </a:lnSpc>
                <a:buChar char="•"/>
                <a:defRPr sz="2000">
                  <a:solidFill>
                    <a:srgbClr val="1E4191"/>
                  </a:solidFill>
                  <a:latin typeface="GE Inspira Pitch" pitchFamily="34" charset="0"/>
                </a:defRPr>
              </a:lvl1pPr>
              <a:lvl2pPr marL="742950" indent="-285750" algn="l" eaLnBrk="0" hangingPunct="0">
                <a:lnSpc>
                  <a:spcPct val="90000"/>
                </a:lnSpc>
                <a:spcBef>
                  <a:spcPct val="30000"/>
                </a:spcBef>
                <a:buFont typeface="GE Inspira Pitch" pitchFamily="34" charset="0"/>
                <a:buChar char="•"/>
                <a:defRPr sz="2000">
                  <a:solidFill>
                    <a:srgbClr val="1E4191"/>
                  </a:solidFill>
                  <a:latin typeface="GE Inspira Pitch" pitchFamily="34" charset="0"/>
                </a:defRPr>
              </a:lvl2pPr>
              <a:lvl3pPr marL="1143000" indent="-228600" algn="l" eaLnBrk="0" hangingPunct="0">
                <a:lnSpc>
                  <a:spcPct val="90000"/>
                </a:lnSpc>
                <a:spcBef>
                  <a:spcPct val="20000"/>
                </a:spcBef>
                <a:buChar char="–"/>
                <a:defRPr sz="2000">
                  <a:solidFill>
                    <a:srgbClr val="1E4191"/>
                  </a:solidFill>
                  <a:latin typeface="GE Inspira Pitch" pitchFamily="34" charset="0"/>
                </a:defRPr>
              </a:lvl3pPr>
              <a:lvl4pPr marL="1600200" indent="-228600" algn="l" eaLnBrk="0" hangingPunct="0">
                <a:lnSpc>
                  <a:spcPct val="90000"/>
                </a:lnSpc>
                <a:spcBef>
                  <a:spcPct val="10000"/>
                </a:spcBef>
                <a:buChar char="–"/>
                <a:defRPr sz="2000">
                  <a:solidFill>
                    <a:srgbClr val="1E4191"/>
                  </a:solidFill>
                  <a:latin typeface="GE Inspira Pitch" pitchFamily="34" charset="0"/>
                </a:defRPr>
              </a:lvl4pPr>
              <a:lvl5pPr marL="2057400" indent="-228600" algn="l" eaLnBrk="0" hangingPunct="0">
                <a:lnSpc>
                  <a:spcPct val="90000"/>
                </a:lnSpc>
                <a:spcBef>
                  <a:spcPct val="0"/>
                </a:spcBef>
                <a:buChar char="–"/>
                <a:defRPr sz="2000">
                  <a:solidFill>
                    <a:srgbClr val="1E4191"/>
                  </a:solidFill>
                  <a:latin typeface="GE Inspira Pitch" pitchFamily="34" charset="0"/>
                </a:defRPr>
              </a:lvl5pPr>
              <a:lvl6pPr marL="25146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6pPr>
              <a:lvl7pPr marL="29718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7pPr>
              <a:lvl8pPr marL="34290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8pPr>
              <a:lvl9pPr marL="38862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9pPr>
            </a:lstStyle>
            <a:p>
              <a:pPr>
                <a:lnSpc>
                  <a:spcPct val="145000"/>
                </a:lnSpc>
                <a:spcBef>
                  <a:spcPct val="0"/>
                </a:spcBef>
                <a:buClrTx/>
                <a:buSzPct val="70000"/>
                <a:buFontTx/>
                <a:buNone/>
              </a:pPr>
              <a:r>
                <a:rPr lang="en-US" altLang="en-US" sz="1400" b="0" dirty="0">
                  <a:solidFill>
                    <a:schemeClr val="tx1"/>
                  </a:solidFill>
                  <a:latin typeface="Arial" panose="020B0604020202020204" pitchFamily="34" charset="0"/>
                  <a:cs typeface="Arial" panose="020B0604020202020204" pitchFamily="34" charset="0"/>
                </a:rPr>
                <a:t>2. DS5 Ensure System Security</a:t>
              </a:r>
            </a:p>
          </p:txBody>
        </p:sp>
        <p:sp>
          <p:nvSpPr>
            <p:cNvPr id="49" name="Text Box 18"/>
            <p:cNvSpPr txBox="1">
              <a:spLocks noChangeArrowheads="1"/>
            </p:cNvSpPr>
            <p:nvPr/>
          </p:nvSpPr>
          <p:spPr bwMode="auto">
            <a:xfrm>
              <a:off x="2787" y="1597"/>
              <a:ext cx="2145"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marL="176213" indent="-176213" algn="l" eaLnBrk="0" hangingPunct="0">
                <a:lnSpc>
                  <a:spcPct val="90000"/>
                </a:lnSpc>
                <a:buChar char="•"/>
                <a:defRPr sz="2000">
                  <a:solidFill>
                    <a:srgbClr val="1E4191"/>
                  </a:solidFill>
                  <a:latin typeface="GE Inspira Pitch" pitchFamily="34" charset="0"/>
                </a:defRPr>
              </a:lvl1pPr>
              <a:lvl2pPr marL="742950" indent="-285750" algn="l" eaLnBrk="0" hangingPunct="0">
                <a:lnSpc>
                  <a:spcPct val="90000"/>
                </a:lnSpc>
                <a:spcBef>
                  <a:spcPct val="30000"/>
                </a:spcBef>
                <a:buFont typeface="GE Inspira Pitch" pitchFamily="34" charset="0"/>
                <a:buChar char="•"/>
                <a:defRPr sz="2000">
                  <a:solidFill>
                    <a:srgbClr val="1E4191"/>
                  </a:solidFill>
                  <a:latin typeface="GE Inspira Pitch" pitchFamily="34" charset="0"/>
                </a:defRPr>
              </a:lvl2pPr>
              <a:lvl3pPr marL="1143000" indent="-228600" algn="l" eaLnBrk="0" hangingPunct="0">
                <a:lnSpc>
                  <a:spcPct val="90000"/>
                </a:lnSpc>
                <a:spcBef>
                  <a:spcPct val="20000"/>
                </a:spcBef>
                <a:buChar char="–"/>
                <a:defRPr sz="2000">
                  <a:solidFill>
                    <a:srgbClr val="1E4191"/>
                  </a:solidFill>
                  <a:latin typeface="GE Inspira Pitch" pitchFamily="34" charset="0"/>
                </a:defRPr>
              </a:lvl3pPr>
              <a:lvl4pPr marL="1600200" indent="-228600" algn="l" eaLnBrk="0" hangingPunct="0">
                <a:lnSpc>
                  <a:spcPct val="90000"/>
                </a:lnSpc>
                <a:spcBef>
                  <a:spcPct val="10000"/>
                </a:spcBef>
                <a:buChar char="–"/>
                <a:defRPr sz="2000">
                  <a:solidFill>
                    <a:srgbClr val="1E4191"/>
                  </a:solidFill>
                  <a:latin typeface="GE Inspira Pitch" pitchFamily="34" charset="0"/>
                </a:defRPr>
              </a:lvl4pPr>
              <a:lvl5pPr marL="2057400" indent="-228600" algn="l" eaLnBrk="0" hangingPunct="0">
                <a:lnSpc>
                  <a:spcPct val="90000"/>
                </a:lnSpc>
                <a:spcBef>
                  <a:spcPct val="0"/>
                </a:spcBef>
                <a:buChar char="–"/>
                <a:defRPr sz="2000">
                  <a:solidFill>
                    <a:srgbClr val="1E4191"/>
                  </a:solidFill>
                  <a:latin typeface="GE Inspira Pitch" pitchFamily="34" charset="0"/>
                </a:defRPr>
              </a:lvl5pPr>
              <a:lvl6pPr marL="25146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6pPr>
              <a:lvl7pPr marL="29718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7pPr>
              <a:lvl8pPr marL="34290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8pPr>
              <a:lvl9pPr marL="38862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9pPr>
            </a:lstStyle>
            <a:p>
              <a:pPr>
                <a:lnSpc>
                  <a:spcPct val="145000"/>
                </a:lnSpc>
                <a:spcBef>
                  <a:spcPct val="0"/>
                </a:spcBef>
                <a:buClrTx/>
                <a:buSzPct val="70000"/>
              </a:pPr>
              <a:r>
                <a:rPr lang="en-US" altLang="en-US" sz="1400" b="0">
                  <a:solidFill>
                    <a:schemeClr val="tx1"/>
                  </a:solidFill>
                  <a:latin typeface="Arial" panose="020B0604020202020204" pitchFamily="34" charset="0"/>
                  <a:cs typeface="Arial" panose="020B0604020202020204" pitchFamily="34" charset="0"/>
                </a:rPr>
                <a:t>3</a:t>
              </a:r>
              <a:r>
                <a:rPr lang="en-US" altLang="en-US" sz="1400" b="0" baseline="30000">
                  <a:solidFill>
                    <a:schemeClr val="tx1"/>
                  </a:solidFill>
                  <a:latin typeface="Arial" panose="020B0604020202020204" pitchFamily="34" charset="0"/>
                  <a:cs typeface="Arial" panose="020B0604020202020204" pitchFamily="34" charset="0"/>
                </a:rPr>
                <a:t>rd</a:t>
              </a:r>
              <a:r>
                <a:rPr lang="en-US" altLang="en-US" sz="1400" b="0">
                  <a:solidFill>
                    <a:schemeClr val="tx1"/>
                  </a:solidFill>
                  <a:latin typeface="Arial" panose="020B0604020202020204" pitchFamily="34" charset="0"/>
                  <a:cs typeface="Arial" panose="020B0604020202020204" pitchFamily="34" charset="0"/>
                </a:rPr>
                <a:t> party connections; account reviews</a:t>
              </a:r>
            </a:p>
          </p:txBody>
        </p:sp>
      </p:grpSp>
      <p:grpSp>
        <p:nvGrpSpPr>
          <p:cNvPr id="50" name="Group 19"/>
          <p:cNvGrpSpPr>
            <a:grpSpLocks/>
          </p:cNvGrpSpPr>
          <p:nvPr/>
        </p:nvGrpSpPr>
        <p:grpSpPr bwMode="auto">
          <a:xfrm>
            <a:off x="366075" y="2586130"/>
            <a:ext cx="7102476" cy="404813"/>
            <a:chOff x="36" y="1853"/>
            <a:chExt cx="4474" cy="255"/>
          </a:xfrm>
        </p:grpSpPr>
        <p:sp>
          <p:nvSpPr>
            <p:cNvPr id="51" name="Text Box 20"/>
            <p:cNvSpPr txBox="1">
              <a:spLocks noChangeArrowheads="1"/>
            </p:cNvSpPr>
            <p:nvPr/>
          </p:nvSpPr>
          <p:spPr bwMode="auto">
            <a:xfrm>
              <a:off x="36" y="1853"/>
              <a:ext cx="2060"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marL="176213" indent="-176213" algn="l" eaLnBrk="0" hangingPunct="0">
                <a:lnSpc>
                  <a:spcPct val="90000"/>
                </a:lnSpc>
                <a:buChar char="•"/>
                <a:defRPr sz="2000">
                  <a:solidFill>
                    <a:srgbClr val="1E4191"/>
                  </a:solidFill>
                  <a:latin typeface="GE Inspira Pitch" pitchFamily="34" charset="0"/>
                </a:defRPr>
              </a:lvl1pPr>
              <a:lvl2pPr marL="742950" indent="-285750" algn="l" eaLnBrk="0" hangingPunct="0">
                <a:lnSpc>
                  <a:spcPct val="90000"/>
                </a:lnSpc>
                <a:spcBef>
                  <a:spcPct val="30000"/>
                </a:spcBef>
                <a:buFont typeface="GE Inspira Pitch" pitchFamily="34" charset="0"/>
                <a:buChar char="•"/>
                <a:defRPr sz="2000">
                  <a:solidFill>
                    <a:srgbClr val="1E4191"/>
                  </a:solidFill>
                  <a:latin typeface="GE Inspira Pitch" pitchFamily="34" charset="0"/>
                </a:defRPr>
              </a:lvl2pPr>
              <a:lvl3pPr marL="1143000" indent="-228600" algn="l" eaLnBrk="0" hangingPunct="0">
                <a:lnSpc>
                  <a:spcPct val="90000"/>
                </a:lnSpc>
                <a:spcBef>
                  <a:spcPct val="20000"/>
                </a:spcBef>
                <a:buChar char="–"/>
                <a:defRPr sz="2000">
                  <a:solidFill>
                    <a:srgbClr val="1E4191"/>
                  </a:solidFill>
                  <a:latin typeface="GE Inspira Pitch" pitchFamily="34" charset="0"/>
                </a:defRPr>
              </a:lvl3pPr>
              <a:lvl4pPr marL="1600200" indent="-228600" algn="l" eaLnBrk="0" hangingPunct="0">
                <a:lnSpc>
                  <a:spcPct val="90000"/>
                </a:lnSpc>
                <a:spcBef>
                  <a:spcPct val="10000"/>
                </a:spcBef>
                <a:buChar char="–"/>
                <a:defRPr sz="2000">
                  <a:solidFill>
                    <a:srgbClr val="1E4191"/>
                  </a:solidFill>
                  <a:latin typeface="GE Inspira Pitch" pitchFamily="34" charset="0"/>
                </a:defRPr>
              </a:lvl4pPr>
              <a:lvl5pPr marL="2057400" indent="-228600" algn="l" eaLnBrk="0" hangingPunct="0">
                <a:lnSpc>
                  <a:spcPct val="90000"/>
                </a:lnSpc>
                <a:spcBef>
                  <a:spcPct val="0"/>
                </a:spcBef>
                <a:buChar char="–"/>
                <a:defRPr sz="2000">
                  <a:solidFill>
                    <a:srgbClr val="1E4191"/>
                  </a:solidFill>
                  <a:latin typeface="GE Inspira Pitch" pitchFamily="34" charset="0"/>
                </a:defRPr>
              </a:lvl5pPr>
              <a:lvl6pPr marL="25146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6pPr>
              <a:lvl7pPr marL="29718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7pPr>
              <a:lvl8pPr marL="34290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8pPr>
              <a:lvl9pPr marL="38862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9pPr>
            </a:lstStyle>
            <a:p>
              <a:pPr>
                <a:lnSpc>
                  <a:spcPct val="145000"/>
                </a:lnSpc>
                <a:spcBef>
                  <a:spcPct val="0"/>
                </a:spcBef>
                <a:buClrTx/>
                <a:buSzPct val="70000"/>
                <a:buFontTx/>
                <a:buNone/>
              </a:pPr>
              <a:r>
                <a:rPr lang="en-US" altLang="en-US" sz="1400" b="0">
                  <a:solidFill>
                    <a:schemeClr val="tx2"/>
                  </a:solidFill>
                  <a:latin typeface="Arial" panose="020B0604020202020204" pitchFamily="34" charset="0"/>
                  <a:cs typeface="Arial" panose="020B0604020202020204" pitchFamily="34" charset="0"/>
                </a:rPr>
                <a:t>3. DS10 Manage Problems &amp; Incidents</a:t>
              </a:r>
            </a:p>
          </p:txBody>
        </p:sp>
        <p:sp>
          <p:nvSpPr>
            <p:cNvPr id="52" name="Text Box 21"/>
            <p:cNvSpPr txBox="1">
              <a:spLocks noChangeArrowheads="1"/>
            </p:cNvSpPr>
            <p:nvPr/>
          </p:nvSpPr>
          <p:spPr bwMode="auto">
            <a:xfrm>
              <a:off x="2787" y="1853"/>
              <a:ext cx="1723"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marL="176213" indent="-176213" algn="l" eaLnBrk="0" hangingPunct="0">
                <a:lnSpc>
                  <a:spcPct val="90000"/>
                </a:lnSpc>
                <a:buChar char="•"/>
                <a:defRPr sz="2000">
                  <a:solidFill>
                    <a:srgbClr val="1E4191"/>
                  </a:solidFill>
                  <a:latin typeface="GE Inspira Pitch" pitchFamily="34" charset="0"/>
                </a:defRPr>
              </a:lvl1pPr>
              <a:lvl2pPr marL="742950" indent="-285750" algn="l" eaLnBrk="0" hangingPunct="0">
                <a:lnSpc>
                  <a:spcPct val="90000"/>
                </a:lnSpc>
                <a:spcBef>
                  <a:spcPct val="30000"/>
                </a:spcBef>
                <a:buFont typeface="GE Inspira Pitch" pitchFamily="34" charset="0"/>
                <a:buChar char="•"/>
                <a:defRPr sz="2000">
                  <a:solidFill>
                    <a:srgbClr val="1E4191"/>
                  </a:solidFill>
                  <a:latin typeface="GE Inspira Pitch" pitchFamily="34" charset="0"/>
                </a:defRPr>
              </a:lvl2pPr>
              <a:lvl3pPr marL="1143000" indent="-228600" algn="l" eaLnBrk="0" hangingPunct="0">
                <a:lnSpc>
                  <a:spcPct val="90000"/>
                </a:lnSpc>
                <a:spcBef>
                  <a:spcPct val="20000"/>
                </a:spcBef>
                <a:buChar char="–"/>
                <a:defRPr sz="2000">
                  <a:solidFill>
                    <a:srgbClr val="1E4191"/>
                  </a:solidFill>
                  <a:latin typeface="GE Inspira Pitch" pitchFamily="34" charset="0"/>
                </a:defRPr>
              </a:lvl3pPr>
              <a:lvl4pPr marL="1600200" indent="-228600" algn="l" eaLnBrk="0" hangingPunct="0">
                <a:lnSpc>
                  <a:spcPct val="90000"/>
                </a:lnSpc>
                <a:spcBef>
                  <a:spcPct val="10000"/>
                </a:spcBef>
                <a:buChar char="–"/>
                <a:defRPr sz="2000">
                  <a:solidFill>
                    <a:srgbClr val="1E4191"/>
                  </a:solidFill>
                  <a:latin typeface="GE Inspira Pitch" pitchFamily="34" charset="0"/>
                </a:defRPr>
              </a:lvl4pPr>
              <a:lvl5pPr marL="2057400" indent="-228600" algn="l" eaLnBrk="0" hangingPunct="0">
                <a:lnSpc>
                  <a:spcPct val="90000"/>
                </a:lnSpc>
                <a:spcBef>
                  <a:spcPct val="0"/>
                </a:spcBef>
                <a:buChar char="–"/>
                <a:defRPr sz="2000">
                  <a:solidFill>
                    <a:srgbClr val="1E4191"/>
                  </a:solidFill>
                  <a:latin typeface="GE Inspira Pitch" pitchFamily="34" charset="0"/>
                </a:defRPr>
              </a:lvl5pPr>
              <a:lvl6pPr marL="25146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6pPr>
              <a:lvl7pPr marL="29718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7pPr>
              <a:lvl8pPr marL="34290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8pPr>
              <a:lvl9pPr marL="38862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9pPr>
            </a:lstStyle>
            <a:p>
              <a:pPr>
                <a:lnSpc>
                  <a:spcPct val="145000"/>
                </a:lnSpc>
                <a:spcBef>
                  <a:spcPct val="0"/>
                </a:spcBef>
                <a:buClrTx/>
                <a:buSzPct val="70000"/>
              </a:pPr>
              <a:r>
                <a:rPr lang="en-US" altLang="en-US" sz="1400" b="0">
                  <a:solidFill>
                    <a:schemeClr val="tx2"/>
                  </a:solidFill>
                  <a:latin typeface="Arial" panose="020B0604020202020204" pitchFamily="34" charset="0"/>
                  <a:cs typeface="Arial" panose="020B0604020202020204" pitchFamily="34" charset="0"/>
                </a:rPr>
                <a:t>Tracking &amp; resolving incidents</a:t>
              </a:r>
            </a:p>
          </p:txBody>
        </p:sp>
      </p:grpSp>
      <p:grpSp>
        <p:nvGrpSpPr>
          <p:cNvPr id="53" name="Group 22"/>
          <p:cNvGrpSpPr>
            <a:grpSpLocks/>
          </p:cNvGrpSpPr>
          <p:nvPr/>
        </p:nvGrpSpPr>
        <p:grpSpPr bwMode="auto">
          <a:xfrm>
            <a:off x="366075" y="2990942"/>
            <a:ext cx="7007225" cy="404813"/>
            <a:chOff x="36" y="2108"/>
            <a:chExt cx="4414" cy="255"/>
          </a:xfrm>
        </p:grpSpPr>
        <p:sp>
          <p:nvSpPr>
            <p:cNvPr id="54" name="Text Box 23"/>
            <p:cNvSpPr txBox="1">
              <a:spLocks noChangeArrowheads="1"/>
            </p:cNvSpPr>
            <p:nvPr/>
          </p:nvSpPr>
          <p:spPr bwMode="auto">
            <a:xfrm>
              <a:off x="36" y="2108"/>
              <a:ext cx="1224"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marL="176213" indent="-176213" algn="l" eaLnBrk="0" hangingPunct="0">
                <a:lnSpc>
                  <a:spcPct val="90000"/>
                </a:lnSpc>
                <a:buChar char="•"/>
                <a:defRPr sz="2000">
                  <a:solidFill>
                    <a:srgbClr val="1E4191"/>
                  </a:solidFill>
                  <a:latin typeface="GE Inspira Pitch" pitchFamily="34" charset="0"/>
                </a:defRPr>
              </a:lvl1pPr>
              <a:lvl2pPr marL="742950" indent="-285750" algn="l" eaLnBrk="0" hangingPunct="0">
                <a:lnSpc>
                  <a:spcPct val="90000"/>
                </a:lnSpc>
                <a:spcBef>
                  <a:spcPct val="30000"/>
                </a:spcBef>
                <a:buFont typeface="GE Inspira Pitch" pitchFamily="34" charset="0"/>
                <a:buChar char="•"/>
                <a:defRPr sz="2000">
                  <a:solidFill>
                    <a:srgbClr val="1E4191"/>
                  </a:solidFill>
                  <a:latin typeface="GE Inspira Pitch" pitchFamily="34" charset="0"/>
                </a:defRPr>
              </a:lvl2pPr>
              <a:lvl3pPr marL="1143000" indent="-228600" algn="l" eaLnBrk="0" hangingPunct="0">
                <a:lnSpc>
                  <a:spcPct val="90000"/>
                </a:lnSpc>
                <a:spcBef>
                  <a:spcPct val="20000"/>
                </a:spcBef>
                <a:buChar char="–"/>
                <a:defRPr sz="2000">
                  <a:solidFill>
                    <a:srgbClr val="1E4191"/>
                  </a:solidFill>
                  <a:latin typeface="GE Inspira Pitch" pitchFamily="34" charset="0"/>
                </a:defRPr>
              </a:lvl3pPr>
              <a:lvl4pPr marL="1600200" indent="-228600" algn="l" eaLnBrk="0" hangingPunct="0">
                <a:lnSpc>
                  <a:spcPct val="90000"/>
                </a:lnSpc>
                <a:spcBef>
                  <a:spcPct val="10000"/>
                </a:spcBef>
                <a:buChar char="–"/>
                <a:defRPr sz="2000">
                  <a:solidFill>
                    <a:srgbClr val="1E4191"/>
                  </a:solidFill>
                  <a:latin typeface="GE Inspira Pitch" pitchFamily="34" charset="0"/>
                </a:defRPr>
              </a:lvl4pPr>
              <a:lvl5pPr marL="2057400" indent="-228600" algn="l" eaLnBrk="0" hangingPunct="0">
                <a:lnSpc>
                  <a:spcPct val="90000"/>
                </a:lnSpc>
                <a:spcBef>
                  <a:spcPct val="0"/>
                </a:spcBef>
                <a:buChar char="–"/>
                <a:defRPr sz="2000">
                  <a:solidFill>
                    <a:srgbClr val="1E4191"/>
                  </a:solidFill>
                  <a:latin typeface="GE Inspira Pitch" pitchFamily="34" charset="0"/>
                </a:defRPr>
              </a:lvl5pPr>
              <a:lvl6pPr marL="25146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6pPr>
              <a:lvl7pPr marL="29718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7pPr>
              <a:lvl8pPr marL="34290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8pPr>
              <a:lvl9pPr marL="38862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9pPr>
            </a:lstStyle>
            <a:p>
              <a:pPr>
                <a:lnSpc>
                  <a:spcPct val="145000"/>
                </a:lnSpc>
                <a:spcBef>
                  <a:spcPct val="0"/>
                </a:spcBef>
                <a:buClrTx/>
                <a:buSzPct val="70000"/>
                <a:buFontTx/>
                <a:buNone/>
              </a:pPr>
              <a:r>
                <a:rPr lang="en-US" altLang="en-US" sz="1400" b="0">
                  <a:solidFill>
                    <a:schemeClr val="tx1"/>
                  </a:solidFill>
                  <a:latin typeface="Arial" panose="020B0604020202020204" pitchFamily="34" charset="0"/>
                  <a:cs typeface="Arial" panose="020B0604020202020204" pitchFamily="34" charset="0"/>
                </a:rPr>
                <a:t>4. DS11 Manage Data</a:t>
              </a:r>
            </a:p>
          </p:txBody>
        </p:sp>
        <p:sp>
          <p:nvSpPr>
            <p:cNvPr id="55" name="Text Box 24"/>
            <p:cNvSpPr txBox="1">
              <a:spLocks noChangeArrowheads="1"/>
            </p:cNvSpPr>
            <p:nvPr/>
          </p:nvSpPr>
          <p:spPr bwMode="auto">
            <a:xfrm>
              <a:off x="2787" y="2108"/>
              <a:ext cx="1663"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marL="176213" indent="-176213" algn="l" eaLnBrk="0" hangingPunct="0">
                <a:lnSpc>
                  <a:spcPct val="90000"/>
                </a:lnSpc>
                <a:buChar char="•"/>
                <a:defRPr sz="2000">
                  <a:solidFill>
                    <a:srgbClr val="1E4191"/>
                  </a:solidFill>
                  <a:latin typeface="GE Inspira Pitch" pitchFamily="34" charset="0"/>
                </a:defRPr>
              </a:lvl1pPr>
              <a:lvl2pPr marL="742950" indent="-285750" algn="l" eaLnBrk="0" hangingPunct="0">
                <a:lnSpc>
                  <a:spcPct val="90000"/>
                </a:lnSpc>
                <a:spcBef>
                  <a:spcPct val="30000"/>
                </a:spcBef>
                <a:buFont typeface="GE Inspira Pitch" pitchFamily="34" charset="0"/>
                <a:buChar char="•"/>
                <a:defRPr sz="2000">
                  <a:solidFill>
                    <a:srgbClr val="1E4191"/>
                  </a:solidFill>
                  <a:latin typeface="GE Inspira Pitch" pitchFamily="34" charset="0"/>
                </a:defRPr>
              </a:lvl2pPr>
              <a:lvl3pPr marL="1143000" indent="-228600" algn="l" eaLnBrk="0" hangingPunct="0">
                <a:lnSpc>
                  <a:spcPct val="90000"/>
                </a:lnSpc>
                <a:spcBef>
                  <a:spcPct val="20000"/>
                </a:spcBef>
                <a:buChar char="–"/>
                <a:defRPr sz="2000">
                  <a:solidFill>
                    <a:srgbClr val="1E4191"/>
                  </a:solidFill>
                  <a:latin typeface="GE Inspira Pitch" pitchFamily="34" charset="0"/>
                </a:defRPr>
              </a:lvl3pPr>
              <a:lvl4pPr marL="1600200" indent="-228600" algn="l" eaLnBrk="0" hangingPunct="0">
                <a:lnSpc>
                  <a:spcPct val="90000"/>
                </a:lnSpc>
                <a:spcBef>
                  <a:spcPct val="10000"/>
                </a:spcBef>
                <a:buChar char="–"/>
                <a:defRPr sz="2000">
                  <a:solidFill>
                    <a:srgbClr val="1E4191"/>
                  </a:solidFill>
                  <a:latin typeface="GE Inspira Pitch" pitchFamily="34" charset="0"/>
                </a:defRPr>
              </a:lvl4pPr>
              <a:lvl5pPr marL="2057400" indent="-228600" algn="l" eaLnBrk="0" hangingPunct="0">
                <a:lnSpc>
                  <a:spcPct val="90000"/>
                </a:lnSpc>
                <a:spcBef>
                  <a:spcPct val="0"/>
                </a:spcBef>
                <a:buChar char="–"/>
                <a:defRPr sz="2000">
                  <a:solidFill>
                    <a:srgbClr val="1E4191"/>
                  </a:solidFill>
                  <a:latin typeface="GE Inspira Pitch" pitchFamily="34" charset="0"/>
                </a:defRPr>
              </a:lvl5pPr>
              <a:lvl6pPr marL="25146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6pPr>
              <a:lvl7pPr marL="29718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7pPr>
              <a:lvl8pPr marL="34290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8pPr>
              <a:lvl9pPr marL="38862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9pPr>
            </a:lstStyle>
            <a:p>
              <a:pPr>
                <a:lnSpc>
                  <a:spcPct val="145000"/>
                </a:lnSpc>
                <a:spcBef>
                  <a:spcPct val="0"/>
                </a:spcBef>
                <a:buClrTx/>
                <a:buSzPct val="70000"/>
              </a:pPr>
              <a:r>
                <a:rPr lang="en-US" altLang="en-US" sz="1400" b="0">
                  <a:solidFill>
                    <a:schemeClr val="tx1"/>
                  </a:solidFill>
                  <a:latin typeface="Arial" panose="020B0604020202020204" pitchFamily="34" charset="0"/>
                  <a:cs typeface="Arial" panose="020B0604020202020204" pitchFamily="34" charset="0"/>
                </a:rPr>
                <a:t>Backup and recovery of data</a:t>
              </a:r>
            </a:p>
          </p:txBody>
        </p:sp>
      </p:grpSp>
      <p:grpSp>
        <p:nvGrpSpPr>
          <p:cNvPr id="56" name="Group 25"/>
          <p:cNvGrpSpPr>
            <a:grpSpLocks/>
          </p:cNvGrpSpPr>
          <p:nvPr/>
        </p:nvGrpSpPr>
        <p:grpSpPr bwMode="auto">
          <a:xfrm>
            <a:off x="366075" y="3395755"/>
            <a:ext cx="7605713" cy="404813"/>
            <a:chOff x="36" y="2363"/>
            <a:chExt cx="4791" cy="255"/>
          </a:xfrm>
        </p:grpSpPr>
        <p:sp>
          <p:nvSpPr>
            <p:cNvPr id="57" name="Text Box 26"/>
            <p:cNvSpPr txBox="1">
              <a:spLocks noChangeArrowheads="1"/>
            </p:cNvSpPr>
            <p:nvPr/>
          </p:nvSpPr>
          <p:spPr bwMode="auto">
            <a:xfrm>
              <a:off x="36" y="2363"/>
              <a:ext cx="1895"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marL="176213" indent="-176213" algn="l" eaLnBrk="0" hangingPunct="0">
                <a:lnSpc>
                  <a:spcPct val="90000"/>
                </a:lnSpc>
                <a:buChar char="•"/>
                <a:defRPr sz="2000">
                  <a:solidFill>
                    <a:srgbClr val="1E4191"/>
                  </a:solidFill>
                  <a:latin typeface="GE Inspira Pitch" pitchFamily="34" charset="0"/>
                </a:defRPr>
              </a:lvl1pPr>
              <a:lvl2pPr marL="742950" indent="-285750" algn="l" eaLnBrk="0" hangingPunct="0">
                <a:lnSpc>
                  <a:spcPct val="90000"/>
                </a:lnSpc>
                <a:spcBef>
                  <a:spcPct val="30000"/>
                </a:spcBef>
                <a:buFont typeface="GE Inspira Pitch" pitchFamily="34" charset="0"/>
                <a:buChar char="•"/>
                <a:defRPr sz="2000">
                  <a:solidFill>
                    <a:srgbClr val="1E4191"/>
                  </a:solidFill>
                  <a:latin typeface="GE Inspira Pitch" pitchFamily="34" charset="0"/>
                </a:defRPr>
              </a:lvl2pPr>
              <a:lvl3pPr marL="1143000" indent="-228600" algn="l" eaLnBrk="0" hangingPunct="0">
                <a:lnSpc>
                  <a:spcPct val="90000"/>
                </a:lnSpc>
                <a:spcBef>
                  <a:spcPct val="20000"/>
                </a:spcBef>
                <a:buChar char="–"/>
                <a:defRPr sz="2000">
                  <a:solidFill>
                    <a:srgbClr val="1E4191"/>
                  </a:solidFill>
                  <a:latin typeface="GE Inspira Pitch" pitchFamily="34" charset="0"/>
                </a:defRPr>
              </a:lvl3pPr>
              <a:lvl4pPr marL="1600200" indent="-228600" algn="l" eaLnBrk="0" hangingPunct="0">
                <a:lnSpc>
                  <a:spcPct val="90000"/>
                </a:lnSpc>
                <a:spcBef>
                  <a:spcPct val="10000"/>
                </a:spcBef>
                <a:buChar char="–"/>
                <a:defRPr sz="2000">
                  <a:solidFill>
                    <a:srgbClr val="1E4191"/>
                  </a:solidFill>
                  <a:latin typeface="GE Inspira Pitch" pitchFamily="34" charset="0"/>
                </a:defRPr>
              </a:lvl4pPr>
              <a:lvl5pPr marL="2057400" indent="-228600" algn="l" eaLnBrk="0" hangingPunct="0">
                <a:lnSpc>
                  <a:spcPct val="90000"/>
                </a:lnSpc>
                <a:spcBef>
                  <a:spcPct val="0"/>
                </a:spcBef>
                <a:buChar char="–"/>
                <a:defRPr sz="2000">
                  <a:solidFill>
                    <a:srgbClr val="1E4191"/>
                  </a:solidFill>
                  <a:latin typeface="GE Inspira Pitch" pitchFamily="34" charset="0"/>
                </a:defRPr>
              </a:lvl5pPr>
              <a:lvl6pPr marL="25146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6pPr>
              <a:lvl7pPr marL="29718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7pPr>
              <a:lvl8pPr marL="34290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8pPr>
              <a:lvl9pPr marL="38862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9pPr>
            </a:lstStyle>
            <a:p>
              <a:pPr>
                <a:lnSpc>
                  <a:spcPct val="145000"/>
                </a:lnSpc>
                <a:spcBef>
                  <a:spcPct val="0"/>
                </a:spcBef>
                <a:buClrTx/>
                <a:buSzPct val="70000"/>
                <a:buFontTx/>
                <a:buNone/>
              </a:pPr>
              <a:r>
                <a:rPr lang="en-US" altLang="en-US" sz="1400" b="0">
                  <a:solidFill>
                    <a:schemeClr val="tx2"/>
                  </a:solidFill>
                  <a:latin typeface="Arial" panose="020B0604020202020204" pitchFamily="34" charset="0"/>
                  <a:cs typeface="Arial" panose="020B0604020202020204" pitchFamily="34" charset="0"/>
                </a:rPr>
                <a:t>5. DS12 Manage IT Physical Space</a:t>
              </a:r>
            </a:p>
          </p:txBody>
        </p:sp>
        <p:sp>
          <p:nvSpPr>
            <p:cNvPr id="58" name="Text Box 27"/>
            <p:cNvSpPr txBox="1">
              <a:spLocks noChangeArrowheads="1"/>
            </p:cNvSpPr>
            <p:nvPr/>
          </p:nvSpPr>
          <p:spPr bwMode="auto">
            <a:xfrm>
              <a:off x="2787" y="2363"/>
              <a:ext cx="2040"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marL="176213" indent="-176213" algn="l" eaLnBrk="0" hangingPunct="0">
                <a:lnSpc>
                  <a:spcPct val="90000"/>
                </a:lnSpc>
                <a:buChar char="•"/>
                <a:defRPr sz="2000">
                  <a:solidFill>
                    <a:srgbClr val="1E4191"/>
                  </a:solidFill>
                  <a:latin typeface="GE Inspira Pitch" pitchFamily="34" charset="0"/>
                </a:defRPr>
              </a:lvl1pPr>
              <a:lvl2pPr marL="742950" indent="-285750" algn="l" eaLnBrk="0" hangingPunct="0">
                <a:lnSpc>
                  <a:spcPct val="90000"/>
                </a:lnSpc>
                <a:spcBef>
                  <a:spcPct val="30000"/>
                </a:spcBef>
                <a:buFont typeface="GE Inspira Pitch" pitchFamily="34" charset="0"/>
                <a:buChar char="•"/>
                <a:defRPr sz="2000">
                  <a:solidFill>
                    <a:srgbClr val="1E4191"/>
                  </a:solidFill>
                  <a:latin typeface="GE Inspira Pitch" pitchFamily="34" charset="0"/>
                </a:defRPr>
              </a:lvl2pPr>
              <a:lvl3pPr marL="1143000" indent="-228600" algn="l" eaLnBrk="0" hangingPunct="0">
                <a:lnSpc>
                  <a:spcPct val="90000"/>
                </a:lnSpc>
                <a:spcBef>
                  <a:spcPct val="20000"/>
                </a:spcBef>
                <a:buChar char="–"/>
                <a:defRPr sz="2000">
                  <a:solidFill>
                    <a:srgbClr val="1E4191"/>
                  </a:solidFill>
                  <a:latin typeface="GE Inspira Pitch" pitchFamily="34" charset="0"/>
                </a:defRPr>
              </a:lvl3pPr>
              <a:lvl4pPr marL="1600200" indent="-228600" algn="l" eaLnBrk="0" hangingPunct="0">
                <a:lnSpc>
                  <a:spcPct val="90000"/>
                </a:lnSpc>
                <a:spcBef>
                  <a:spcPct val="10000"/>
                </a:spcBef>
                <a:buChar char="–"/>
                <a:defRPr sz="2000">
                  <a:solidFill>
                    <a:srgbClr val="1E4191"/>
                  </a:solidFill>
                  <a:latin typeface="GE Inspira Pitch" pitchFamily="34" charset="0"/>
                </a:defRPr>
              </a:lvl4pPr>
              <a:lvl5pPr marL="2057400" indent="-228600" algn="l" eaLnBrk="0" hangingPunct="0">
                <a:lnSpc>
                  <a:spcPct val="90000"/>
                </a:lnSpc>
                <a:spcBef>
                  <a:spcPct val="0"/>
                </a:spcBef>
                <a:buChar char="–"/>
                <a:defRPr sz="2000">
                  <a:solidFill>
                    <a:srgbClr val="1E4191"/>
                  </a:solidFill>
                  <a:latin typeface="GE Inspira Pitch" pitchFamily="34" charset="0"/>
                </a:defRPr>
              </a:lvl5pPr>
              <a:lvl6pPr marL="25146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6pPr>
              <a:lvl7pPr marL="29718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7pPr>
              <a:lvl8pPr marL="34290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8pPr>
              <a:lvl9pPr marL="38862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9pPr>
            </a:lstStyle>
            <a:p>
              <a:pPr>
                <a:lnSpc>
                  <a:spcPct val="145000"/>
                </a:lnSpc>
                <a:spcBef>
                  <a:spcPct val="0"/>
                </a:spcBef>
                <a:buClrTx/>
                <a:buSzPct val="70000"/>
              </a:pPr>
              <a:r>
                <a:rPr lang="en-US" altLang="en-US" sz="1400" b="0">
                  <a:solidFill>
                    <a:schemeClr val="tx2"/>
                  </a:solidFill>
                  <a:latin typeface="Arial" panose="020B0604020202020204" pitchFamily="34" charset="0"/>
                  <a:cs typeface="Arial" panose="020B0604020202020204" pitchFamily="34" charset="0"/>
                </a:rPr>
                <a:t>Access rights; environmental factors</a:t>
              </a:r>
            </a:p>
          </p:txBody>
        </p:sp>
      </p:grpSp>
      <p:grpSp>
        <p:nvGrpSpPr>
          <p:cNvPr id="59" name="Group 28"/>
          <p:cNvGrpSpPr>
            <a:grpSpLocks/>
          </p:cNvGrpSpPr>
          <p:nvPr/>
        </p:nvGrpSpPr>
        <p:grpSpPr bwMode="auto">
          <a:xfrm>
            <a:off x="366075" y="3802156"/>
            <a:ext cx="7694613" cy="404813"/>
            <a:chOff x="36" y="2619"/>
            <a:chExt cx="4847" cy="255"/>
          </a:xfrm>
        </p:grpSpPr>
        <p:sp>
          <p:nvSpPr>
            <p:cNvPr id="60" name="Text Box 29"/>
            <p:cNvSpPr txBox="1">
              <a:spLocks noChangeArrowheads="1"/>
            </p:cNvSpPr>
            <p:nvPr/>
          </p:nvSpPr>
          <p:spPr bwMode="auto">
            <a:xfrm>
              <a:off x="36" y="2619"/>
              <a:ext cx="1545"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marL="176213" indent="-176213" algn="l" eaLnBrk="0" hangingPunct="0">
                <a:lnSpc>
                  <a:spcPct val="90000"/>
                </a:lnSpc>
                <a:buChar char="•"/>
                <a:defRPr sz="2000">
                  <a:solidFill>
                    <a:srgbClr val="1E4191"/>
                  </a:solidFill>
                  <a:latin typeface="GE Inspira Pitch" pitchFamily="34" charset="0"/>
                </a:defRPr>
              </a:lvl1pPr>
              <a:lvl2pPr marL="742950" indent="-285750" algn="l" eaLnBrk="0" hangingPunct="0">
                <a:lnSpc>
                  <a:spcPct val="90000"/>
                </a:lnSpc>
                <a:spcBef>
                  <a:spcPct val="30000"/>
                </a:spcBef>
                <a:buFont typeface="GE Inspira Pitch" pitchFamily="34" charset="0"/>
                <a:buChar char="•"/>
                <a:defRPr sz="2000">
                  <a:solidFill>
                    <a:srgbClr val="1E4191"/>
                  </a:solidFill>
                  <a:latin typeface="GE Inspira Pitch" pitchFamily="34" charset="0"/>
                </a:defRPr>
              </a:lvl2pPr>
              <a:lvl3pPr marL="1143000" indent="-228600" algn="l" eaLnBrk="0" hangingPunct="0">
                <a:lnSpc>
                  <a:spcPct val="90000"/>
                </a:lnSpc>
                <a:spcBef>
                  <a:spcPct val="20000"/>
                </a:spcBef>
                <a:buChar char="–"/>
                <a:defRPr sz="2000">
                  <a:solidFill>
                    <a:srgbClr val="1E4191"/>
                  </a:solidFill>
                  <a:latin typeface="GE Inspira Pitch" pitchFamily="34" charset="0"/>
                </a:defRPr>
              </a:lvl3pPr>
              <a:lvl4pPr marL="1600200" indent="-228600" algn="l" eaLnBrk="0" hangingPunct="0">
                <a:lnSpc>
                  <a:spcPct val="90000"/>
                </a:lnSpc>
                <a:spcBef>
                  <a:spcPct val="10000"/>
                </a:spcBef>
                <a:buChar char="–"/>
                <a:defRPr sz="2000">
                  <a:solidFill>
                    <a:srgbClr val="1E4191"/>
                  </a:solidFill>
                  <a:latin typeface="GE Inspira Pitch" pitchFamily="34" charset="0"/>
                </a:defRPr>
              </a:lvl4pPr>
              <a:lvl5pPr marL="2057400" indent="-228600" algn="l" eaLnBrk="0" hangingPunct="0">
                <a:lnSpc>
                  <a:spcPct val="90000"/>
                </a:lnSpc>
                <a:spcBef>
                  <a:spcPct val="0"/>
                </a:spcBef>
                <a:buChar char="–"/>
                <a:defRPr sz="2000">
                  <a:solidFill>
                    <a:srgbClr val="1E4191"/>
                  </a:solidFill>
                  <a:latin typeface="GE Inspira Pitch" pitchFamily="34" charset="0"/>
                </a:defRPr>
              </a:lvl5pPr>
              <a:lvl6pPr marL="25146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6pPr>
              <a:lvl7pPr marL="29718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7pPr>
              <a:lvl8pPr marL="34290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8pPr>
              <a:lvl9pPr marL="38862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9pPr>
            </a:lstStyle>
            <a:p>
              <a:pPr>
                <a:lnSpc>
                  <a:spcPct val="145000"/>
                </a:lnSpc>
                <a:spcBef>
                  <a:spcPct val="0"/>
                </a:spcBef>
                <a:buClrTx/>
                <a:buSzPct val="70000"/>
                <a:buFontTx/>
                <a:buNone/>
              </a:pPr>
              <a:r>
                <a:rPr lang="en-US" altLang="en-US" sz="1400" b="0">
                  <a:solidFill>
                    <a:schemeClr val="tx1"/>
                  </a:solidFill>
                  <a:latin typeface="Arial" panose="020B0604020202020204" pitchFamily="34" charset="0"/>
                  <a:cs typeface="Arial" panose="020B0604020202020204" pitchFamily="34" charset="0"/>
                </a:rPr>
                <a:t>6. DS13 Manage Operations</a:t>
              </a:r>
            </a:p>
          </p:txBody>
        </p:sp>
        <p:sp>
          <p:nvSpPr>
            <p:cNvPr id="61" name="Text Box 30"/>
            <p:cNvSpPr txBox="1">
              <a:spLocks noChangeArrowheads="1"/>
            </p:cNvSpPr>
            <p:nvPr/>
          </p:nvSpPr>
          <p:spPr bwMode="auto">
            <a:xfrm>
              <a:off x="2787" y="2619"/>
              <a:ext cx="2096"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marL="176213" indent="-176213" algn="l" eaLnBrk="0" hangingPunct="0">
                <a:lnSpc>
                  <a:spcPct val="90000"/>
                </a:lnSpc>
                <a:buChar char="•"/>
                <a:defRPr sz="2000">
                  <a:solidFill>
                    <a:srgbClr val="1E4191"/>
                  </a:solidFill>
                  <a:latin typeface="GE Inspira Pitch" pitchFamily="34" charset="0"/>
                </a:defRPr>
              </a:lvl1pPr>
              <a:lvl2pPr marL="742950" indent="-285750" algn="l" eaLnBrk="0" hangingPunct="0">
                <a:lnSpc>
                  <a:spcPct val="90000"/>
                </a:lnSpc>
                <a:spcBef>
                  <a:spcPct val="30000"/>
                </a:spcBef>
                <a:buFont typeface="GE Inspira Pitch" pitchFamily="34" charset="0"/>
                <a:buChar char="•"/>
                <a:defRPr sz="2000">
                  <a:solidFill>
                    <a:srgbClr val="1E4191"/>
                  </a:solidFill>
                  <a:latin typeface="GE Inspira Pitch" pitchFamily="34" charset="0"/>
                </a:defRPr>
              </a:lvl2pPr>
              <a:lvl3pPr marL="1143000" indent="-228600" algn="l" eaLnBrk="0" hangingPunct="0">
                <a:lnSpc>
                  <a:spcPct val="90000"/>
                </a:lnSpc>
                <a:spcBef>
                  <a:spcPct val="20000"/>
                </a:spcBef>
                <a:buChar char="–"/>
                <a:defRPr sz="2000">
                  <a:solidFill>
                    <a:srgbClr val="1E4191"/>
                  </a:solidFill>
                  <a:latin typeface="GE Inspira Pitch" pitchFamily="34" charset="0"/>
                </a:defRPr>
              </a:lvl3pPr>
              <a:lvl4pPr marL="1600200" indent="-228600" algn="l" eaLnBrk="0" hangingPunct="0">
                <a:lnSpc>
                  <a:spcPct val="90000"/>
                </a:lnSpc>
                <a:spcBef>
                  <a:spcPct val="10000"/>
                </a:spcBef>
                <a:buChar char="–"/>
                <a:defRPr sz="2000">
                  <a:solidFill>
                    <a:srgbClr val="1E4191"/>
                  </a:solidFill>
                  <a:latin typeface="GE Inspira Pitch" pitchFamily="34" charset="0"/>
                </a:defRPr>
              </a:lvl4pPr>
              <a:lvl5pPr marL="2057400" indent="-228600" algn="l" eaLnBrk="0" hangingPunct="0">
                <a:lnSpc>
                  <a:spcPct val="90000"/>
                </a:lnSpc>
                <a:spcBef>
                  <a:spcPct val="0"/>
                </a:spcBef>
                <a:buChar char="–"/>
                <a:defRPr sz="2000">
                  <a:solidFill>
                    <a:srgbClr val="1E4191"/>
                  </a:solidFill>
                  <a:latin typeface="GE Inspira Pitch" pitchFamily="34" charset="0"/>
                </a:defRPr>
              </a:lvl5pPr>
              <a:lvl6pPr marL="25146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6pPr>
              <a:lvl7pPr marL="29718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7pPr>
              <a:lvl8pPr marL="34290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8pPr>
              <a:lvl9pPr marL="38862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9pPr>
            </a:lstStyle>
            <a:p>
              <a:pPr>
                <a:lnSpc>
                  <a:spcPct val="145000"/>
                </a:lnSpc>
                <a:spcBef>
                  <a:spcPct val="0"/>
                </a:spcBef>
                <a:buClrTx/>
                <a:buSzPct val="70000"/>
              </a:pPr>
              <a:r>
                <a:rPr lang="en-US" altLang="en-US" sz="1400" b="0">
                  <a:solidFill>
                    <a:schemeClr val="tx1"/>
                  </a:solidFill>
                  <a:latin typeface="Arial" panose="020B0604020202020204" pitchFamily="34" charset="0"/>
                  <a:cs typeface="Arial" panose="020B0604020202020204" pitchFamily="34" charset="0"/>
                </a:rPr>
                <a:t>System maintenance; vendor support</a:t>
              </a:r>
            </a:p>
          </p:txBody>
        </p:sp>
      </p:grpSp>
      <p:grpSp>
        <p:nvGrpSpPr>
          <p:cNvPr id="62" name="Group 31"/>
          <p:cNvGrpSpPr>
            <a:grpSpLocks/>
          </p:cNvGrpSpPr>
          <p:nvPr/>
        </p:nvGrpSpPr>
        <p:grpSpPr bwMode="auto">
          <a:xfrm>
            <a:off x="366075" y="4206968"/>
            <a:ext cx="7188201" cy="404813"/>
            <a:chOff x="36" y="2874"/>
            <a:chExt cx="4528" cy="255"/>
          </a:xfrm>
        </p:grpSpPr>
        <p:sp>
          <p:nvSpPr>
            <p:cNvPr id="63" name="Text Box 32"/>
            <p:cNvSpPr txBox="1">
              <a:spLocks noChangeArrowheads="1"/>
            </p:cNvSpPr>
            <p:nvPr/>
          </p:nvSpPr>
          <p:spPr bwMode="auto">
            <a:xfrm>
              <a:off x="36" y="2874"/>
              <a:ext cx="1269"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marL="176213" indent="-176213" algn="l" eaLnBrk="0" hangingPunct="0">
                <a:lnSpc>
                  <a:spcPct val="90000"/>
                </a:lnSpc>
                <a:buChar char="•"/>
                <a:defRPr sz="2000">
                  <a:solidFill>
                    <a:srgbClr val="1E4191"/>
                  </a:solidFill>
                  <a:latin typeface="GE Inspira Pitch" pitchFamily="34" charset="0"/>
                </a:defRPr>
              </a:lvl1pPr>
              <a:lvl2pPr marL="742950" indent="-285750" algn="l" eaLnBrk="0" hangingPunct="0">
                <a:lnSpc>
                  <a:spcPct val="90000"/>
                </a:lnSpc>
                <a:spcBef>
                  <a:spcPct val="30000"/>
                </a:spcBef>
                <a:buFont typeface="GE Inspira Pitch" pitchFamily="34" charset="0"/>
                <a:buChar char="•"/>
                <a:defRPr sz="2000">
                  <a:solidFill>
                    <a:srgbClr val="1E4191"/>
                  </a:solidFill>
                  <a:latin typeface="GE Inspira Pitch" pitchFamily="34" charset="0"/>
                </a:defRPr>
              </a:lvl2pPr>
              <a:lvl3pPr marL="1143000" indent="-228600" algn="l" eaLnBrk="0" hangingPunct="0">
                <a:lnSpc>
                  <a:spcPct val="90000"/>
                </a:lnSpc>
                <a:spcBef>
                  <a:spcPct val="20000"/>
                </a:spcBef>
                <a:buChar char="–"/>
                <a:defRPr sz="2000">
                  <a:solidFill>
                    <a:srgbClr val="1E4191"/>
                  </a:solidFill>
                  <a:latin typeface="GE Inspira Pitch" pitchFamily="34" charset="0"/>
                </a:defRPr>
              </a:lvl3pPr>
              <a:lvl4pPr marL="1600200" indent="-228600" algn="l" eaLnBrk="0" hangingPunct="0">
                <a:lnSpc>
                  <a:spcPct val="90000"/>
                </a:lnSpc>
                <a:spcBef>
                  <a:spcPct val="10000"/>
                </a:spcBef>
                <a:buChar char="–"/>
                <a:defRPr sz="2000">
                  <a:solidFill>
                    <a:srgbClr val="1E4191"/>
                  </a:solidFill>
                  <a:latin typeface="GE Inspira Pitch" pitchFamily="34" charset="0"/>
                </a:defRPr>
              </a:lvl4pPr>
              <a:lvl5pPr marL="2057400" indent="-228600" algn="l" eaLnBrk="0" hangingPunct="0">
                <a:lnSpc>
                  <a:spcPct val="90000"/>
                </a:lnSpc>
                <a:spcBef>
                  <a:spcPct val="0"/>
                </a:spcBef>
                <a:buChar char="–"/>
                <a:defRPr sz="2000">
                  <a:solidFill>
                    <a:srgbClr val="1E4191"/>
                  </a:solidFill>
                  <a:latin typeface="GE Inspira Pitch" pitchFamily="34" charset="0"/>
                </a:defRPr>
              </a:lvl5pPr>
              <a:lvl6pPr marL="25146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6pPr>
              <a:lvl7pPr marL="29718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7pPr>
              <a:lvl8pPr marL="34290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8pPr>
              <a:lvl9pPr marL="38862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9pPr>
            </a:lstStyle>
            <a:p>
              <a:pPr>
                <a:lnSpc>
                  <a:spcPct val="145000"/>
                </a:lnSpc>
                <a:spcBef>
                  <a:spcPct val="0"/>
                </a:spcBef>
                <a:buClrTx/>
                <a:buSzPct val="70000"/>
                <a:buFontTx/>
                <a:buNone/>
              </a:pPr>
              <a:r>
                <a:rPr lang="en-US" altLang="en-US" sz="1400" b="0">
                  <a:solidFill>
                    <a:schemeClr val="tx2"/>
                  </a:solidFill>
                  <a:latin typeface="Arial" panose="020B0604020202020204" pitchFamily="34" charset="0"/>
                  <a:cs typeface="Arial" panose="020B0604020202020204" pitchFamily="34" charset="0"/>
                </a:rPr>
                <a:t>7. AI6 Manage Change</a:t>
              </a:r>
            </a:p>
          </p:txBody>
        </p:sp>
        <p:sp>
          <p:nvSpPr>
            <p:cNvPr id="64" name="Text Box 33"/>
            <p:cNvSpPr txBox="1">
              <a:spLocks noChangeArrowheads="1"/>
            </p:cNvSpPr>
            <p:nvPr/>
          </p:nvSpPr>
          <p:spPr bwMode="auto">
            <a:xfrm>
              <a:off x="2787" y="2874"/>
              <a:ext cx="1777"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marL="176213" indent="-176213" algn="l" eaLnBrk="0" hangingPunct="0">
                <a:lnSpc>
                  <a:spcPct val="90000"/>
                </a:lnSpc>
                <a:buChar char="•"/>
                <a:defRPr sz="2000">
                  <a:solidFill>
                    <a:srgbClr val="1E4191"/>
                  </a:solidFill>
                  <a:latin typeface="GE Inspira Pitch" pitchFamily="34" charset="0"/>
                </a:defRPr>
              </a:lvl1pPr>
              <a:lvl2pPr marL="742950" indent="-285750" algn="l" eaLnBrk="0" hangingPunct="0">
                <a:lnSpc>
                  <a:spcPct val="90000"/>
                </a:lnSpc>
                <a:spcBef>
                  <a:spcPct val="30000"/>
                </a:spcBef>
                <a:buFont typeface="GE Inspira Pitch" pitchFamily="34" charset="0"/>
                <a:buChar char="•"/>
                <a:defRPr sz="2000">
                  <a:solidFill>
                    <a:srgbClr val="1E4191"/>
                  </a:solidFill>
                  <a:latin typeface="GE Inspira Pitch" pitchFamily="34" charset="0"/>
                </a:defRPr>
              </a:lvl2pPr>
              <a:lvl3pPr marL="1143000" indent="-228600" algn="l" eaLnBrk="0" hangingPunct="0">
                <a:lnSpc>
                  <a:spcPct val="90000"/>
                </a:lnSpc>
                <a:spcBef>
                  <a:spcPct val="20000"/>
                </a:spcBef>
                <a:buChar char="–"/>
                <a:defRPr sz="2000">
                  <a:solidFill>
                    <a:srgbClr val="1E4191"/>
                  </a:solidFill>
                  <a:latin typeface="GE Inspira Pitch" pitchFamily="34" charset="0"/>
                </a:defRPr>
              </a:lvl3pPr>
              <a:lvl4pPr marL="1600200" indent="-228600" algn="l" eaLnBrk="0" hangingPunct="0">
                <a:lnSpc>
                  <a:spcPct val="90000"/>
                </a:lnSpc>
                <a:spcBef>
                  <a:spcPct val="10000"/>
                </a:spcBef>
                <a:buChar char="–"/>
                <a:defRPr sz="2000">
                  <a:solidFill>
                    <a:srgbClr val="1E4191"/>
                  </a:solidFill>
                  <a:latin typeface="GE Inspira Pitch" pitchFamily="34" charset="0"/>
                </a:defRPr>
              </a:lvl4pPr>
              <a:lvl5pPr marL="2057400" indent="-228600" algn="l" eaLnBrk="0" hangingPunct="0">
                <a:lnSpc>
                  <a:spcPct val="90000"/>
                </a:lnSpc>
                <a:spcBef>
                  <a:spcPct val="0"/>
                </a:spcBef>
                <a:buChar char="–"/>
                <a:defRPr sz="2000">
                  <a:solidFill>
                    <a:srgbClr val="1E4191"/>
                  </a:solidFill>
                  <a:latin typeface="GE Inspira Pitch" pitchFamily="34" charset="0"/>
                </a:defRPr>
              </a:lvl5pPr>
              <a:lvl6pPr marL="25146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6pPr>
              <a:lvl7pPr marL="29718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7pPr>
              <a:lvl8pPr marL="34290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8pPr>
              <a:lvl9pPr marL="38862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9pPr>
            </a:lstStyle>
            <a:p>
              <a:pPr>
                <a:lnSpc>
                  <a:spcPct val="145000"/>
                </a:lnSpc>
                <a:spcBef>
                  <a:spcPct val="0"/>
                </a:spcBef>
                <a:buClrTx/>
                <a:buSzPct val="70000"/>
              </a:pPr>
              <a:r>
                <a:rPr lang="en-US" altLang="en-US" sz="1400" b="0" dirty="0">
                  <a:solidFill>
                    <a:schemeClr val="tx2"/>
                  </a:solidFill>
                  <a:latin typeface="Arial" panose="020B0604020202020204" pitchFamily="34" charset="0"/>
                  <a:cs typeface="Arial" panose="020B0604020202020204" pitchFamily="34" charset="0"/>
                </a:rPr>
                <a:t>Authorization to make changes</a:t>
              </a:r>
            </a:p>
          </p:txBody>
        </p:sp>
      </p:grpSp>
      <p:grpSp>
        <p:nvGrpSpPr>
          <p:cNvPr id="65" name="Group 34"/>
          <p:cNvGrpSpPr>
            <a:grpSpLocks/>
          </p:cNvGrpSpPr>
          <p:nvPr/>
        </p:nvGrpSpPr>
        <p:grpSpPr bwMode="auto">
          <a:xfrm>
            <a:off x="366075" y="4611783"/>
            <a:ext cx="7635875" cy="404813"/>
            <a:chOff x="36" y="3129"/>
            <a:chExt cx="4810" cy="255"/>
          </a:xfrm>
        </p:grpSpPr>
        <p:sp>
          <p:nvSpPr>
            <p:cNvPr id="66" name="Text Box 35"/>
            <p:cNvSpPr txBox="1">
              <a:spLocks noChangeArrowheads="1"/>
            </p:cNvSpPr>
            <p:nvPr/>
          </p:nvSpPr>
          <p:spPr bwMode="auto">
            <a:xfrm>
              <a:off x="36" y="3129"/>
              <a:ext cx="1664"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marL="176213" indent="-176213" algn="l" eaLnBrk="0" hangingPunct="0">
                <a:lnSpc>
                  <a:spcPct val="90000"/>
                </a:lnSpc>
                <a:buChar char="•"/>
                <a:defRPr sz="2000">
                  <a:solidFill>
                    <a:srgbClr val="1E4191"/>
                  </a:solidFill>
                  <a:latin typeface="GE Inspira Pitch" pitchFamily="34" charset="0"/>
                </a:defRPr>
              </a:lvl1pPr>
              <a:lvl2pPr marL="742950" indent="-285750" algn="l" eaLnBrk="0" hangingPunct="0">
                <a:lnSpc>
                  <a:spcPct val="90000"/>
                </a:lnSpc>
                <a:spcBef>
                  <a:spcPct val="30000"/>
                </a:spcBef>
                <a:buFont typeface="GE Inspira Pitch" pitchFamily="34" charset="0"/>
                <a:buChar char="•"/>
                <a:defRPr sz="2000">
                  <a:solidFill>
                    <a:srgbClr val="1E4191"/>
                  </a:solidFill>
                  <a:latin typeface="GE Inspira Pitch" pitchFamily="34" charset="0"/>
                </a:defRPr>
              </a:lvl2pPr>
              <a:lvl3pPr marL="1143000" indent="-228600" algn="l" eaLnBrk="0" hangingPunct="0">
                <a:lnSpc>
                  <a:spcPct val="90000"/>
                </a:lnSpc>
                <a:spcBef>
                  <a:spcPct val="20000"/>
                </a:spcBef>
                <a:buChar char="–"/>
                <a:defRPr sz="2000">
                  <a:solidFill>
                    <a:srgbClr val="1E4191"/>
                  </a:solidFill>
                  <a:latin typeface="GE Inspira Pitch" pitchFamily="34" charset="0"/>
                </a:defRPr>
              </a:lvl3pPr>
              <a:lvl4pPr marL="1600200" indent="-228600" algn="l" eaLnBrk="0" hangingPunct="0">
                <a:lnSpc>
                  <a:spcPct val="90000"/>
                </a:lnSpc>
                <a:spcBef>
                  <a:spcPct val="10000"/>
                </a:spcBef>
                <a:buChar char="–"/>
                <a:defRPr sz="2000">
                  <a:solidFill>
                    <a:srgbClr val="1E4191"/>
                  </a:solidFill>
                  <a:latin typeface="GE Inspira Pitch" pitchFamily="34" charset="0"/>
                </a:defRPr>
              </a:lvl4pPr>
              <a:lvl5pPr marL="2057400" indent="-228600" algn="l" eaLnBrk="0" hangingPunct="0">
                <a:lnSpc>
                  <a:spcPct val="90000"/>
                </a:lnSpc>
                <a:spcBef>
                  <a:spcPct val="0"/>
                </a:spcBef>
                <a:buChar char="–"/>
                <a:defRPr sz="2000">
                  <a:solidFill>
                    <a:srgbClr val="1E4191"/>
                  </a:solidFill>
                  <a:latin typeface="GE Inspira Pitch" pitchFamily="34" charset="0"/>
                </a:defRPr>
              </a:lvl5pPr>
              <a:lvl6pPr marL="25146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6pPr>
              <a:lvl7pPr marL="29718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7pPr>
              <a:lvl8pPr marL="34290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8pPr>
              <a:lvl9pPr marL="38862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9pPr>
            </a:lstStyle>
            <a:p>
              <a:pPr>
                <a:lnSpc>
                  <a:spcPct val="145000"/>
                </a:lnSpc>
                <a:spcBef>
                  <a:spcPct val="0"/>
                </a:spcBef>
                <a:buClrTx/>
                <a:buSzPct val="70000"/>
                <a:buFontTx/>
                <a:buNone/>
              </a:pPr>
              <a:r>
                <a:rPr lang="en-US" altLang="en-US" sz="1400" b="0">
                  <a:solidFill>
                    <a:schemeClr val="tx1"/>
                  </a:solidFill>
                  <a:latin typeface="Arial" panose="020B0604020202020204" pitchFamily="34" charset="0"/>
                  <a:cs typeface="Arial" panose="020B0604020202020204" pitchFamily="34" charset="0"/>
                </a:rPr>
                <a:t>8. PO10 Manage Program Dev</a:t>
              </a:r>
            </a:p>
          </p:txBody>
        </p:sp>
        <p:sp>
          <p:nvSpPr>
            <p:cNvPr id="67" name="Text Box 36"/>
            <p:cNvSpPr txBox="1">
              <a:spLocks noChangeArrowheads="1"/>
            </p:cNvSpPr>
            <p:nvPr/>
          </p:nvSpPr>
          <p:spPr bwMode="auto">
            <a:xfrm>
              <a:off x="2787" y="3129"/>
              <a:ext cx="2059"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marL="176213" indent="-176213" algn="l" eaLnBrk="0" hangingPunct="0">
                <a:lnSpc>
                  <a:spcPct val="90000"/>
                </a:lnSpc>
                <a:buChar char="•"/>
                <a:defRPr sz="2000">
                  <a:solidFill>
                    <a:srgbClr val="1E4191"/>
                  </a:solidFill>
                  <a:latin typeface="GE Inspira Pitch" pitchFamily="34" charset="0"/>
                </a:defRPr>
              </a:lvl1pPr>
              <a:lvl2pPr marL="742950" indent="-285750" algn="l" eaLnBrk="0" hangingPunct="0">
                <a:lnSpc>
                  <a:spcPct val="90000"/>
                </a:lnSpc>
                <a:spcBef>
                  <a:spcPct val="30000"/>
                </a:spcBef>
                <a:buFont typeface="GE Inspira Pitch" pitchFamily="34" charset="0"/>
                <a:buChar char="•"/>
                <a:defRPr sz="2000">
                  <a:solidFill>
                    <a:srgbClr val="1E4191"/>
                  </a:solidFill>
                  <a:latin typeface="GE Inspira Pitch" pitchFamily="34" charset="0"/>
                </a:defRPr>
              </a:lvl2pPr>
              <a:lvl3pPr marL="1143000" indent="-228600" algn="l" eaLnBrk="0" hangingPunct="0">
                <a:lnSpc>
                  <a:spcPct val="90000"/>
                </a:lnSpc>
                <a:spcBef>
                  <a:spcPct val="20000"/>
                </a:spcBef>
                <a:buChar char="–"/>
                <a:defRPr sz="2000">
                  <a:solidFill>
                    <a:srgbClr val="1E4191"/>
                  </a:solidFill>
                  <a:latin typeface="GE Inspira Pitch" pitchFamily="34" charset="0"/>
                </a:defRPr>
              </a:lvl3pPr>
              <a:lvl4pPr marL="1600200" indent="-228600" algn="l" eaLnBrk="0" hangingPunct="0">
                <a:lnSpc>
                  <a:spcPct val="90000"/>
                </a:lnSpc>
                <a:spcBef>
                  <a:spcPct val="10000"/>
                </a:spcBef>
                <a:buChar char="–"/>
                <a:defRPr sz="2000">
                  <a:solidFill>
                    <a:srgbClr val="1E4191"/>
                  </a:solidFill>
                  <a:latin typeface="GE Inspira Pitch" pitchFamily="34" charset="0"/>
                </a:defRPr>
              </a:lvl4pPr>
              <a:lvl5pPr marL="2057400" indent="-228600" algn="l" eaLnBrk="0" hangingPunct="0">
                <a:lnSpc>
                  <a:spcPct val="90000"/>
                </a:lnSpc>
                <a:spcBef>
                  <a:spcPct val="0"/>
                </a:spcBef>
                <a:buChar char="–"/>
                <a:defRPr sz="2000">
                  <a:solidFill>
                    <a:srgbClr val="1E4191"/>
                  </a:solidFill>
                  <a:latin typeface="GE Inspira Pitch" pitchFamily="34" charset="0"/>
                </a:defRPr>
              </a:lvl5pPr>
              <a:lvl6pPr marL="25146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6pPr>
              <a:lvl7pPr marL="29718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7pPr>
              <a:lvl8pPr marL="34290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8pPr>
              <a:lvl9pPr marL="38862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9pPr>
            </a:lstStyle>
            <a:p>
              <a:pPr>
                <a:lnSpc>
                  <a:spcPct val="145000"/>
                </a:lnSpc>
                <a:spcBef>
                  <a:spcPct val="0"/>
                </a:spcBef>
                <a:buClrTx/>
                <a:buSzPct val="70000"/>
              </a:pPr>
              <a:r>
                <a:rPr lang="en-US" altLang="en-US" sz="1400" b="0" dirty="0">
                  <a:solidFill>
                    <a:schemeClr val="tx1"/>
                  </a:solidFill>
                  <a:latin typeface="Arial" panose="020B0604020202020204" pitchFamily="34" charset="0"/>
                  <a:cs typeface="Arial" panose="020B0604020202020204" pitchFamily="34" charset="0"/>
                </a:rPr>
                <a:t>Approve &amp; test new implementations</a:t>
              </a:r>
            </a:p>
          </p:txBody>
        </p:sp>
      </p:grpSp>
    </p:spTree>
    <p:extLst>
      <p:ext uri="{BB962C8B-B14F-4D97-AF65-F5344CB8AC3E}">
        <p14:creationId xmlns:p14="http://schemas.microsoft.com/office/powerpoint/2010/main" val="414521480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Sox Cycle</a:t>
            </a:r>
            <a:endParaRPr lang="en-US" dirty="0"/>
          </a:p>
        </p:txBody>
      </p:sp>
      <p:sp>
        <p:nvSpPr>
          <p:cNvPr id="8" name="Rectangle 7"/>
          <p:cNvSpPr/>
          <p:nvPr/>
        </p:nvSpPr>
        <p:spPr>
          <a:xfrm>
            <a:off x="389236" y="1098079"/>
            <a:ext cx="7976287" cy="537686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50000"/>
              </a:lnSpc>
              <a:buClr>
                <a:schemeClr val="accent6">
                  <a:lumMod val="50000"/>
                </a:schemeClr>
              </a:buClr>
              <a:buFont typeface="Wingdings" pitchFamily="2" charset="2"/>
              <a:buChar char="ü"/>
              <a:defRPr/>
            </a:pPr>
            <a:endParaRPr lang="en-US" sz="1400" dirty="0">
              <a:solidFill>
                <a:schemeClr val="tx1"/>
              </a:solidFill>
            </a:endParaRPr>
          </a:p>
        </p:txBody>
      </p:sp>
      <p:sp>
        <p:nvSpPr>
          <p:cNvPr id="5" name="_s253956"/>
          <p:cNvSpPr>
            <a:spLocks noChangeArrowheads="1" noTextEdit="1"/>
          </p:cNvSpPr>
          <p:nvPr/>
        </p:nvSpPr>
        <p:spPr bwMode="auto">
          <a:xfrm>
            <a:off x="1290119" y="1470201"/>
            <a:ext cx="5146675" cy="4905375"/>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119 h 21600"/>
            </a:gdLst>
            <a:ahLst/>
            <a:cxnLst>
              <a:cxn ang="T8">
                <a:pos x="T0" y="T1"/>
              </a:cxn>
              <a:cxn ang="T9">
                <a:pos x="T2" y="T3"/>
              </a:cxn>
              <a:cxn ang="T10">
                <a:pos x="T4" y="T5"/>
              </a:cxn>
              <a:cxn ang="T11">
                <a:pos x="T6" y="T7"/>
              </a:cxn>
            </a:cxnLst>
            <a:rect l="T12" t="T13" r="T14" b="T15"/>
            <a:pathLst>
              <a:path w="21600" h="21600">
                <a:moveTo>
                  <a:pt x="8470" y="2106"/>
                </a:moveTo>
                <a:cubicBezTo>
                  <a:pt x="9230" y="1903"/>
                  <a:pt x="10013" y="1800"/>
                  <a:pt x="10799" y="1800"/>
                </a:cubicBezTo>
                <a:cubicBezTo>
                  <a:pt x="11586" y="1799"/>
                  <a:pt x="12369" y="1903"/>
                  <a:pt x="13129" y="2106"/>
                </a:cubicBezTo>
                <a:lnTo>
                  <a:pt x="13595" y="368"/>
                </a:lnTo>
                <a:cubicBezTo>
                  <a:pt x="12683" y="123"/>
                  <a:pt x="11743" y="0"/>
                  <a:pt x="10800" y="0"/>
                </a:cubicBezTo>
                <a:cubicBezTo>
                  <a:pt x="9856" y="-1"/>
                  <a:pt x="8916" y="123"/>
                  <a:pt x="8004" y="368"/>
                </a:cubicBezTo>
                <a:lnTo>
                  <a:pt x="8470" y="2106"/>
                </a:lnTo>
                <a:close/>
              </a:path>
            </a:pathLst>
          </a:custGeom>
          <a:gradFill rotWithShape="1">
            <a:gsLst>
              <a:gs pos="0">
                <a:schemeClr val="hlink"/>
              </a:gs>
              <a:gs pos="100000">
                <a:schemeClr val="bg1"/>
              </a:gs>
            </a:gsLst>
            <a:path path="rect">
              <a:fillToRect r="100000" b="100000"/>
            </a:path>
          </a:gradFill>
          <a:ln w="9525">
            <a:round/>
            <a:headEnd/>
            <a:tailEnd/>
          </a:ln>
          <a:scene3d>
            <a:camera prst="legacyPerspectiveTopRight"/>
            <a:lightRig rig="legacyFlat3" dir="b"/>
          </a:scene3d>
          <a:sp3d extrusionH="887400" prstMaterial="legacyMatte">
            <a:bevelT w="13500" h="13500" prst="angle"/>
            <a:bevelB w="13500" h="13500" prst="angle"/>
            <a:extrusionClr>
              <a:schemeClr val="hlink"/>
            </a:extrusionClr>
          </a:sp3d>
        </p:spPr>
        <p:txBody>
          <a:bodyPr anchor="ctr">
            <a:flatTx/>
          </a:bodyPr>
          <a:lstStyle/>
          <a:p>
            <a:endParaRPr lang="en-US"/>
          </a:p>
        </p:txBody>
      </p:sp>
      <p:sp>
        <p:nvSpPr>
          <p:cNvPr id="6" name="_s253957"/>
          <p:cNvSpPr>
            <a:spLocks noChangeArrowheads="1" noTextEdit="1"/>
          </p:cNvSpPr>
          <p:nvPr/>
        </p:nvSpPr>
        <p:spPr bwMode="auto">
          <a:xfrm rot="3600000">
            <a:off x="1410769" y="1349551"/>
            <a:ext cx="4905375" cy="5146675"/>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119 h 21600"/>
            </a:gdLst>
            <a:ahLst/>
            <a:cxnLst>
              <a:cxn ang="T8">
                <a:pos x="T0" y="T1"/>
              </a:cxn>
              <a:cxn ang="T9">
                <a:pos x="T2" y="T3"/>
              </a:cxn>
              <a:cxn ang="T10">
                <a:pos x="T4" y="T5"/>
              </a:cxn>
              <a:cxn ang="T11">
                <a:pos x="T6" y="T7"/>
              </a:cxn>
            </a:cxnLst>
            <a:rect l="T12" t="T13" r="T14" b="T15"/>
            <a:pathLst>
              <a:path w="21600" h="21600">
                <a:moveTo>
                  <a:pt x="8470" y="2106"/>
                </a:moveTo>
                <a:cubicBezTo>
                  <a:pt x="9230" y="1903"/>
                  <a:pt x="10013" y="1800"/>
                  <a:pt x="10799" y="1800"/>
                </a:cubicBezTo>
                <a:cubicBezTo>
                  <a:pt x="11586" y="1799"/>
                  <a:pt x="12369" y="1903"/>
                  <a:pt x="13129" y="2106"/>
                </a:cubicBezTo>
                <a:lnTo>
                  <a:pt x="13595" y="368"/>
                </a:lnTo>
                <a:cubicBezTo>
                  <a:pt x="12683" y="123"/>
                  <a:pt x="11743" y="0"/>
                  <a:pt x="10800" y="0"/>
                </a:cubicBezTo>
                <a:cubicBezTo>
                  <a:pt x="9856" y="-1"/>
                  <a:pt x="8916" y="123"/>
                  <a:pt x="8004" y="368"/>
                </a:cubicBezTo>
                <a:lnTo>
                  <a:pt x="8470" y="2106"/>
                </a:lnTo>
                <a:close/>
              </a:path>
            </a:pathLst>
          </a:custGeom>
          <a:gradFill rotWithShape="1">
            <a:gsLst>
              <a:gs pos="0">
                <a:schemeClr val="accent2"/>
              </a:gs>
              <a:gs pos="100000">
                <a:schemeClr val="bg1"/>
              </a:gs>
            </a:gsLst>
            <a:path path="rect">
              <a:fillToRect r="100000" b="100000"/>
            </a:path>
          </a:gradFill>
          <a:ln w="9525">
            <a:round/>
            <a:headEnd/>
            <a:tailEnd/>
          </a:ln>
          <a:scene3d>
            <a:camera prst="legacyPerspectiveTopRight"/>
            <a:lightRig rig="legacyFlat3" dir="b"/>
          </a:scene3d>
          <a:sp3d extrusionH="887400" prstMaterial="legacyMatte">
            <a:bevelT w="13500" h="13500" prst="angle"/>
            <a:bevelB w="13500" h="13500" prst="angle"/>
            <a:extrusionClr>
              <a:schemeClr val="accent2"/>
            </a:extrusionClr>
          </a:sp3d>
        </p:spPr>
        <p:txBody>
          <a:bodyPr anchor="ctr">
            <a:flatTx/>
          </a:bodyPr>
          <a:lstStyle/>
          <a:p>
            <a:endParaRPr lang="en-US"/>
          </a:p>
        </p:txBody>
      </p:sp>
      <p:sp>
        <p:nvSpPr>
          <p:cNvPr id="9" name="_s253958"/>
          <p:cNvSpPr>
            <a:spLocks noChangeArrowheads="1" noTextEdit="1"/>
          </p:cNvSpPr>
          <p:nvPr/>
        </p:nvSpPr>
        <p:spPr bwMode="auto">
          <a:xfrm rot="7200000">
            <a:off x="1410769" y="1349551"/>
            <a:ext cx="4905375" cy="5146675"/>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119 h 21600"/>
            </a:gdLst>
            <a:ahLst/>
            <a:cxnLst>
              <a:cxn ang="T8">
                <a:pos x="T0" y="T1"/>
              </a:cxn>
              <a:cxn ang="T9">
                <a:pos x="T2" y="T3"/>
              </a:cxn>
              <a:cxn ang="T10">
                <a:pos x="T4" y="T5"/>
              </a:cxn>
              <a:cxn ang="T11">
                <a:pos x="T6" y="T7"/>
              </a:cxn>
            </a:cxnLst>
            <a:rect l="T12" t="T13" r="T14" b="T15"/>
            <a:pathLst>
              <a:path w="21600" h="21600">
                <a:moveTo>
                  <a:pt x="8470" y="2106"/>
                </a:moveTo>
                <a:cubicBezTo>
                  <a:pt x="9230" y="1903"/>
                  <a:pt x="10013" y="1800"/>
                  <a:pt x="10799" y="1800"/>
                </a:cubicBezTo>
                <a:cubicBezTo>
                  <a:pt x="11586" y="1799"/>
                  <a:pt x="12369" y="1903"/>
                  <a:pt x="13129" y="2106"/>
                </a:cubicBezTo>
                <a:lnTo>
                  <a:pt x="13595" y="368"/>
                </a:lnTo>
                <a:cubicBezTo>
                  <a:pt x="12683" y="123"/>
                  <a:pt x="11743" y="0"/>
                  <a:pt x="10800" y="0"/>
                </a:cubicBezTo>
                <a:cubicBezTo>
                  <a:pt x="9856" y="-1"/>
                  <a:pt x="8916" y="123"/>
                  <a:pt x="8004" y="368"/>
                </a:cubicBezTo>
                <a:lnTo>
                  <a:pt x="8470" y="2106"/>
                </a:lnTo>
                <a:close/>
              </a:path>
            </a:pathLst>
          </a:custGeom>
          <a:gradFill rotWithShape="1">
            <a:gsLst>
              <a:gs pos="0">
                <a:schemeClr val="accent1"/>
              </a:gs>
              <a:gs pos="100000">
                <a:schemeClr val="bg1"/>
              </a:gs>
            </a:gsLst>
            <a:path path="rect">
              <a:fillToRect r="100000" b="100000"/>
            </a:path>
          </a:gradFill>
          <a:ln w="9525">
            <a:round/>
            <a:headEnd/>
            <a:tailEnd/>
          </a:ln>
          <a:scene3d>
            <a:camera prst="legacyPerspectiveTopRight"/>
            <a:lightRig rig="legacyFlat3" dir="b"/>
          </a:scene3d>
          <a:sp3d extrusionH="887400" prstMaterial="legacyMatte">
            <a:bevelT w="13500" h="13500" prst="angle"/>
            <a:bevelB w="13500" h="13500" prst="angle"/>
            <a:extrusionClr>
              <a:schemeClr val="accent1"/>
            </a:extrusionClr>
          </a:sp3d>
        </p:spPr>
        <p:txBody>
          <a:bodyPr anchor="ctr">
            <a:flatTx/>
          </a:bodyPr>
          <a:lstStyle/>
          <a:p>
            <a:endParaRPr lang="en-US"/>
          </a:p>
        </p:txBody>
      </p:sp>
      <p:sp>
        <p:nvSpPr>
          <p:cNvPr id="10" name="_s253959"/>
          <p:cNvSpPr>
            <a:spLocks noChangeArrowheads="1" noTextEdit="1"/>
          </p:cNvSpPr>
          <p:nvPr/>
        </p:nvSpPr>
        <p:spPr bwMode="auto">
          <a:xfrm rot="10800000">
            <a:off x="1290119" y="1470201"/>
            <a:ext cx="5146675" cy="4905375"/>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119 h 21600"/>
            </a:gdLst>
            <a:ahLst/>
            <a:cxnLst>
              <a:cxn ang="T8">
                <a:pos x="T0" y="T1"/>
              </a:cxn>
              <a:cxn ang="T9">
                <a:pos x="T2" y="T3"/>
              </a:cxn>
              <a:cxn ang="T10">
                <a:pos x="T4" y="T5"/>
              </a:cxn>
              <a:cxn ang="T11">
                <a:pos x="T6" y="T7"/>
              </a:cxn>
            </a:cxnLst>
            <a:rect l="T12" t="T13" r="T14" b="T15"/>
            <a:pathLst>
              <a:path w="21600" h="21600">
                <a:moveTo>
                  <a:pt x="8470" y="2106"/>
                </a:moveTo>
                <a:cubicBezTo>
                  <a:pt x="9230" y="1903"/>
                  <a:pt x="10013" y="1800"/>
                  <a:pt x="10799" y="1800"/>
                </a:cubicBezTo>
                <a:cubicBezTo>
                  <a:pt x="11586" y="1799"/>
                  <a:pt x="12369" y="1903"/>
                  <a:pt x="13129" y="2106"/>
                </a:cubicBezTo>
                <a:lnTo>
                  <a:pt x="13595" y="368"/>
                </a:lnTo>
                <a:cubicBezTo>
                  <a:pt x="12683" y="123"/>
                  <a:pt x="11743" y="0"/>
                  <a:pt x="10800" y="0"/>
                </a:cubicBezTo>
                <a:cubicBezTo>
                  <a:pt x="9856" y="-1"/>
                  <a:pt x="8916" y="123"/>
                  <a:pt x="8004" y="368"/>
                </a:cubicBezTo>
                <a:lnTo>
                  <a:pt x="8470" y="2106"/>
                </a:lnTo>
                <a:close/>
              </a:path>
            </a:pathLst>
          </a:custGeom>
          <a:gradFill rotWithShape="1">
            <a:gsLst>
              <a:gs pos="0">
                <a:schemeClr val="folHlink"/>
              </a:gs>
              <a:gs pos="100000">
                <a:schemeClr val="bg1"/>
              </a:gs>
            </a:gsLst>
            <a:path path="rect">
              <a:fillToRect r="100000" b="100000"/>
            </a:path>
          </a:gradFill>
          <a:ln w="9525">
            <a:round/>
            <a:headEnd/>
            <a:tailEnd/>
          </a:ln>
          <a:scene3d>
            <a:camera prst="legacyPerspectiveTopRight"/>
            <a:lightRig rig="legacyFlat3" dir="b"/>
          </a:scene3d>
          <a:sp3d extrusionH="887400" prstMaterial="legacyMatte">
            <a:bevelT w="13500" h="13500" prst="angle"/>
            <a:bevelB w="13500" h="13500" prst="angle"/>
            <a:extrusionClr>
              <a:schemeClr val="folHlink"/>
            </a:extrusionClr>
          </a:sp3d>
        </p:spPr>
        <p:txBody>
          <a:bodyPr anchor="ctr">
            <a:flatTx/>
          </a:bodyPr>
          <a:lstStyle/>
          <a:p>
            <a:endParaRPr lang="en-US"/>
          </a:p>
        </p:txBody>
      </p:sp>
      <p:sp>
        <p:nvSpPr>
          <p:cNvPr id="11" name="_s253960"/>
          <p:cNvSpPr>
            <a:spLocks noChangeArrowheads="1" noTextEdit="1"/>
          </p:cNvSpPr>
          <p:nvPr/>
        </p:nvSpPr>
        <p:spPr bwMode="auto">
          <a:xfrm rot="14400000">
            <a:off x="1410769" y="1349551"/>
            <a:ext cx="4905375" cy="5146675"/>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119 h 21600"/>
            </a:gdLst>
            <a:ahLst/>
            <a:cxnLst>
              <a:cxn ang="T8">
                <a:pos x="T0" y="T1"/>
              </a:cxn>
              <a:cxn ang="T9">
                <a:pos x="T2" y="T3"/>
              </a:cxn>
              <a:cxn ang="T10">
                <a:pos x="T4" y="T5"/>
              </a:cxn>
              <a:cxn ang="T11">
                <a:pos x="T6" y="T7"/>
              </a:cxn>
            </a:cxnLst>
            <a:rect l="T12" t="T13" r="T14" b="T15"/>
            <a:pathLst>
              <a:path w="21600" h="21600">
                <a:moveTo>
                  <a:pt x="8470" y="2106"/>
                </a:moveTo>
                <a:cubicBezTo>
                  <a:pt x="9230" y="1903"/>
                  <a:pt x="10013" y="1800"/>
                  <a:pt x="10799" y="1800"/>
                </a:cubicBezTo>
                <a:cubicBezTo>
                  <a:pt x="11586" y="1799"/>
                  <a:pt x="12369" y="1903"/>
                  <a:pt x="13129" y="2106"/>
                </a:cubicBezTo>
                <a:lnTo>
                  <a:pt x="13595" y="368"/>
                </a:lnTo>
                <a:cubicBezTo>
                  <a:pt x="12683" y="123"/>
                  <a:pt x="11743" y="0"/>
                  <a:pt x="10800" y="0"/>
                </a:cubicBezTo>
                <a:cubicBezTo>
                  <a:pt x="9856" y="-1"/>
                  <a:pt x="8916" y="123"/>
                  <a:pt x="8004" y="368"/>
                </a:cubicBezTo>
                <a:lnTo>
                  <a:pt x="8470" y="2106"/>
                </a:lnTo>
                <a:close/>
              </a:path>
            </a:pathLst>
          </a:custGeom>
          <a:gradFill rotWithShape="1">
            <a:gsLst>
              <a:gs pos="0">
                <a:schemeClr val="bg2"/>
              </a:gs>
              <a:gs pos="100000">
                <a:schemeClr val="bg1"/>
              </a:gs>
            </a:gsLst>
            <a:path path="rect">
              <a:fillToRect r="100000" b="100000"/>
            </a:path>
          </a:gradFill>
          <a:ln w="9525">
            <a:round/>
            <a:headEnd/>
            <a:tailEnd/>
          </a:ln>
          <a:scene3d>
            <a:camera prst="legacyPerspectiveTopRight"/>
            <a:lightRig rig="legacyFlat3" dir="b"/>
          </a:scene3d>
          <a:sp3d extrusionH="887400" prstMaterial="legacyMatte">
            <a:bevelT w="13500" h="13500" prst="angle"/>
            <a:bevelB w="13500" h="13500" prst="angle"/>
            <a:extrusionClr>
              <a:schemeClr val="bg2"/>
            </a:extrusionClr>
          </a:sp3d>
        </p:spPr>
        <p:txBody>
          <a:bodyPr anchor="ctr">
            <a:flatTx/>
          </a:bodyPr>
          <a:lstStyle/>
          <a:p>
            <a:endParaRPr lang="en-US"/>
          </a:p>
        </p:txBody>
      </p:sp>
      <p:sp>
        <p:nvSpPr>
          <p:cNvPr id="12" name="_s253961"/>
          <p:cNvSpPr>
            <a:spLocks noChangeArrowheads="1" noTextEdit="1"/>
          </p:cNvSpPr>
          <p:nvPr/>
        </p:nvSpPr>
        <p:spPr bwMode="auto">
          <a:xfrm rot="18000000">
            <a:off x="1410769" y="1349551"/>
            <a:ext cx="4905375" cy="5146675"/>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119 h 21600"/>
            </a:gdLst>
            <a:ahLst/>
            <a:cxnLst>
              <a:cxn ang="T8">
                <a:pos x="T0" y="T1"/>
              </a:cxn>
              <a:cxn ang="T9">
                <a:pos x="T2" y="T3"/>
              </a:cxn>
              <a:cxn ang="T10">
                <a:pos x="T4" y="T5"/>
              </a:cxn>
              <a:cxn ang="T11">
                <a:pos x="T6" y="T7"/>
              </a:cxn>
            </a:cxnLst>
            <a:rect l="T12" t="T13" r="T14" b="T15"/>
            <a:pathLst>
              <a:path w="21600" h="21600">
                <a:moveTo>
                  <a:pt x="8470" y="2106"/>
                </a:moveTo>
                <a:cubicBezTo>
                  <a:pt x="9230" y="1903"/>
                  <a:pt x="10013" y="1800"/>
                  <a:pt x="10799" y="1800"/>
                </a:cubicBezTo>
                <a:cubicBezTo>
                  <a:pt x="11586" y="1799"/>
                  <a:pt x="12369" y="1903"/>
                  <a:pt x="13129" y="2106"/>
                </a:cubicBezTo>
                <a:lnTo>
                  <a:pt x="13595" y="368"/>
                </a:lnTo>
                <a:cubicBezTo>
                  <a:pt x="12683" y="123"/>
                  <a:pt x="11743" y="0"/>
                  <a:pt x="10800" y="0"/>
                </a:cubicBezTo>
                <a:cubicBezTo>
                  <a:pt x="9856" y="-1"/>
                  <a:pt x="8916" y="123"/>
                  <a:pt x="8004" y="368"/>
                </a:cubicBezTo>
                <a:lnTo>
                  <a:pt x="8470" y="2106"/>
                </a:lnTo>
                <a:close/>
              </a:path>
            </a:pathLst>
          </a:custGeom>
          <a:gradFill rotWithShape="1">
            <a:gsLst>
              <a:gs pos="0">
                <a:schemeClr val="hlink"/>
              </a:gs>
              <a:gs pos="100000">
                <a:schemeClr val="bg1"/>
              </a:gs>
            </a:gsLst>
            <a:path path="rect">
              <a:fillToRect r="100000" b="100000"/>
            </a:path>
          </a:gradFill>
          <a:ln w="9525">
            <a:round/>
            <a:headEnd/>
            <a:tailEnd/>
          </a:ln>
          <a:scene3d>
            <a:camera prst="legacyPerspectiveTopRight"/>
            <a:lightRig rig="legacyFlat3" dir="b"/>
          </a:scene3d>
          <a:sp3d extrusionH="887400" prstMaterial="legacyMatte">
            <a:bevelT w="13500" h="13500" prst="angle"/>
            <a:bevelB w="13500" h="13500" prst="angle"/>
            <a:extrusionClr>
              <a:schemeClr val="hlink"/>
            </a:extrusionClr>
          </a:sp3d>
        </p:spPr>
        <p:txBody>
          <a:bodyPr anchor="ctr">
            <a:flatTx/>
          </a:bodyPr>
          <a:lstStyle/>
          <a:p>
            <a:endParaRPr lang="en-US"/>
          </a:p>
        </p:txBody>
      </p:sp>
      <p:sp>
        <p:nvSpPr>
          <p:cNvPr id="13" name="_s253962"/>
          <p:cNvSpPr>
            <a:spLocks noChangeArrowheads="1"/>
          </p:cNvSpPr>
          <p:nvPr/>
        </p:nvSpPr>
        <p:spPr bwMode="auto">
          <a:xfrm>
            <a:off x="4569894" y="1365426"/>
            <a:ext cx="3841750"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marL="122238" indent="-122238" algn="l" eaLnBrk="0" hangingPunct="0">
              <a:lnSpc>
                <a:spcPct val="90000"/>
              </a:lnSpc>
              <a:buChar char="•"/>
              <a:defRPr sz="2000">
                <a:solidFill>
                  <a:srgbClr val="1E4191"/>
                </a:solidFill>
                <a:latin typeface="GE Inspira Pitch" pitchFamily="34" charset="0"/>
              </a:defRPr>
            </a:lvl1pPr>
            <a:lvl2pPr marL="742950" indent="-285750" algn="l" eaLnBrk="0" hangingPunct="0">
              <a:lnSpc>
                <a:spcPct val="90000"/>
              </a:lnSpc>
              <a:spcBef>
                <a:spcPct val="30000"/>
              </a:spcBef>
              <a:buFont typeface="GE Inspira Pitch" pitchFamily="34" charset="0"/>
              <a:buChar char="•"/>
              <a:defRPr sz="2000">
                <a:solidFill>
                  <a:srgbClr val="1E4191"/>
                </a:solidFill>
                <a:latin typeface="GE Inspira Pitch" pitchFamily="34" charset="0"/>
              </a:defRPr>
            </a:lvl2pPr>
            <a:lvl3pPr marL="1143000" indent="-228600" algn="l" eaLnBrk="0" hangingPunct="0">
              <a:lnSpc>
                <a:spcPct val="90000"/>
              </a:lnSpc>
              <a:spcBef>
                <a:spcPct val="20000"/>
              </a:spcBef>
              <a:buChar char="–"/>
              <a:defRPr sz="2000">
                <a:solidFill>
                  <a:srgbClr val="1E4191"/>
                </a:solidFill>
                <a:latin typeface="GE Inspira Pitch" pitchFamily="34" charset="0"/>
              </a:defRPr>
            </a:lvl3pPr>
            <a:lvl4pPr marL="1600200" indent="-228600" algn="l" eaLnBrk="0" hangingPunct="0">
              <a:lnSpc>
                <a:spcPct val="90000"/>
              </a:lnSpc>
              <a:spcBef>
                <a:spcPct val="10000"/>
              </a:spcBef>
              <a:buChar char="–"/>
              <a:defRPr sz="2000">
                <a:solidFill>
                  <a:srgbClr val="1E4191"/>
                </a:solidFill>
                <a:latin typeface="GE Inspira Pitch" pitchFamily="34" charset="0"/>
              </a:defRPr>
            </a:lvl4pPr>
            <a:lvl5pPr marL="2057400" indent="-228600" algn="l" eaLnBrk="0" hangingPunct="0">
              <a:lnSpc>
                <a:spcPct val="90000"/>
              </a:lnSpc>
              <a:spcBef>
                <a:spcPct val="0"/>
              </a:spcBef>
              <a:buChar char="–"/>
              <a:defRPr sz="2000">
                <a:solidFill>
                  <a:srgbClr val="1E4191"/>
                </a:solidFill>
                <a:latin typeface="GE Inspira Pitch" pitchFamily="34" charset="0"/>
              </a:defRPr>
            </a:lvl5pPr>
            <a:lvl6pPr marL="25146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6pPr>
            <a:lvl7pPr marL="29718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7pPr>
            <a:lvl8pPr marL="34290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8pPr>
            <a:lvl9pPr marL="38862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9pPr>
          </a:lstStyle>
          <a:p>
            <a:pPr eaLnBrk="1" hangingPunct="1">
              <a:lnSpc>
                <a:spcPct val="100000"/>
              </a:lnSpc>
              <a:spcBef>
                <a:spcPct val="0"/>
              </a:spcBef>
              <a:buClrTx/>
              <a:buFontTx/>
              <a:buNone/>
            </a:pPr>
            <a:r>
              <a:rPr lang="en-US" altLang="en-US" sz="1200">
                <a:solidFill>
                  <a:schemeClr val="tx2"/>
                </a:solidFill>
              </a:rPr>
              <a:t>SCOPE ASSESSMENT</a:t>
            </a:r>
          </a:p>
          <a:p>
            <a:pPr eaLnBrk="1" hangingPunct="1">
              <a:lnSpc>
                <a:spcPct val="100000"/>
              </a:lnSpc>
              <a:spcBef>
                <a:spcPct val="0"/>
              </a:spcBef>
              <a:buClrTx/>
            </a:pPr>
            <a:r>
              <a:rPr lang="en-US" altLang="en-US" sz="1200" b="0">
                <a:solidFill>
                  <a:schemeClr val="tx1"/>
                </a:solidFill>
                <a:cs typeface="Times New Roman" pitchFamily="18" charset="0"/>
              </a:rPr>
              <a:t>Risk assessment</a:t>
            </a:r>
          </a:p>
          <a:p>
            <a:pPr eaLnBrk="1" hangingPunct="1">
              <a:lnSpc>
                <a:spcPct val="80000"/>
              </a:lnSpc>
              <a:spcBef>
                <a:spcPct val="10000"/>
              </a:spcBef>
              <a:spcAft>
                <a:spcPct val="10000"/>
              </a:spcAft>
            </a:pPr>
            <a:r>
              <a:rPr lang="en-US" altLang="en-US" sz="1200" b="0">
                <a:solidFill>
                  <a:schemeClr val="tx1"/>
                </a:solidFill>
                <a:cs typeface="Times New Roman" pitchFamily="18" charset="0"/>
              </a:rPr>
              <a:t>Identify Business Processes in scope</a:t>
            </a:r>
          </a:p>
          <a:p>
            <a:pPr eaLnBrk="1" hangingPunct="1">
              <a:lnSpc>
                <a:spcPct val="80000"/>
              </a:lnSpc>
              <a:spcBef>
                <a:spcPct val="10000"/>
              </a:spcBef>
              <a:spcAft>
                <a:spcPct val="10000"/>
              </a:spcAft>
            </a:pPr>
            <a:r>
              <a:rPr lang="en-US" altLang="en-US" sz="1200" b="0">
                <a:solidFill>
                  <a:schemeClr val="tx1"/>
                </a:solidFill>
                <a:cs typeface="Times New Roman" pitchFamily="18" charset="0"/>
              </a:rPr>
              <a:t>Identify and Map Applications to Business Processes</a:t>
            </a:r>
          </a:p>
          <a:p>
            <a:pPr eaLnBrk="1" hangingPunct="1">
              <a:lnSpc>
                <a:spcPct val="80000"/>
              </a:lnSpc>
              <a:spcBef>
                <a:spcPct val="10000"/>
              </a:spcBef>
              <a:spcAft>
                <a:spcPct val="10000"/>
              </a:spcAft>
            </a:pPr>
            <a:r>
              <a:rPr lang="en-US" altLang="en-US" sz="1200" b="0">
                <a:solidFill>
                  <a:schemeClr val="tx1"/>
                </a:solidFill>
                <a:cs typeface="Times New Roman" pitchFamily="18" charset="0"/>
              </a:rPr>
              <a:t>Determine Applications &amp; related infrastructure</a:t>
            </a:r>
          </a:p>
          <a:p>
            <a:pPr eaLnBrk="1" hangingPunct="1">
              <a:lnSpc>
                <a:spcPct val="80000"/>
              </a:lnSpc>
              <a:spcBef>
                <a:spcPct val="10000"/>
              </a:spcBef>
              <a:spcAft>
                <a:spcPct val="10000"/>
              </a:spcAft>
              <a:buFontTx/>
              <a:buNone/>
            </a:pPr>
            <a:r>
              <a:rPr lang="en-US" altLang="en-US" sz="1200" b="0">
                <a:solidFill>
                  <a:schemeClr val="tx1"/>
                </a:solidFill>
                <a:cs typeface="Times New Roman" pitchFamily="18" charset="0"/>
              </a:rPr>
              <a:t>   in SOX scope</a:t>
            </a:r>
          </a:p>
          <a:p>
            <a:pPr eaLnBrk="1" hangingPunct="1">
              <a:lnSpc>
                <a:spcPct val="80000"/>
              </a:lnSpc>
              <a:spcBef>
                <a:spcPct val="10000"/>
              </a:spcBef>
              <a:spcAft>
                <a:spcPct val="10000"/>
              </a:spcAft>
            </a:pPr>
            <a:r>
              <a:rPr lang="en-US" altLang="en-US" sz="1200" b="0">
                <a:solidFill>
                  <a:schemeClr val="tx1"/>
                </a:solidFill>
                <a:cs typeface="Times New Roman" pitchFamily="18" charset="0"/>
              </a:rPr>
              <a:t>Identify 3rd Party Providers &amp; Shared Service Providers</a:t>
            </a:r>
          </a:p>
        </p:txBody>
      </p:sp>
      <p:sp>
        <p:nvSpPr>
          <p:cNvPr id="14" name="_s253965"/>
          <p:cNvSpPr>
            <a:spLocks noChangeArrowheads="1"/>
          </p:cNvSpPr>
          <p:nvPr/>
        </p:nvSpPr>
        <p:spPr bwMode="auto">
          <a:xfrm>
            <a:off x="5568431" y="3426001"/>
            <a:ext cx="2738438"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marL="122238" indent="-122238" algn="l" eaLnBrk="0" hangingPunct="0">
              <a:lnSpc>
                <a:spcPct val="90000"/>
              </a:lnSpc>
              <a:buChar char="•"/>
              <a:defRPr sz="2000">
                <a:solidFill>
                  <a:srgbClr val="1E4191"/>
                </a:solidFill>
                <a:latin typeface="GE Inspira Pitch" pitchFamily="34" charset="0"/>
              </a:defRPr>
            </a:lvl1pPr>
            <a:lvl2pPr marL="742950" indent="-285750" algn="l" eaLnBrk="0" hangingPunct="0">
              <a:lnSpc>
                <a:spcPct val="90000"/>
              </a:lnSpc>
              <a:spcBef>
                <a:spcPct val="30000"/>
              </a:spcBef>
              <a:buFont typeface="GE Inspira Pitch" pitchFamily="34" charset="0"/>
              <a:buChar char="•"/>
              <a:defRPr sz="2000">
                <a:solidFill>
                  <a:srgbClr val="1E4191"/>
                </a:solidFill>
                <a:latin typeface="GE Inspira Pitch" pitchFamily="34" charset="0"/>
              </a:defRPr>
            </a:lvl2pPr>
            <a:lvl3pPr marL="1143000" indent="-228600" algn="l" eaLnBrk="0" hangingPunct="0">
              <a:lnSpc>
                <a:spcPct val="90000"/>
              </a:lnSpc>
              <a:spcBef>
                <a:spcPct val="20000"/>
              </a:spcBef>
              <a:buChar char="–"/>
              <a:defRPr sz="2000">
                <a:solidFill>
                  <a:srgbClr val="1E4191"/>
                </a:solidFill>
                <a:latin typeface="GE Inspira Pitch" pitchFamily="34" charset="0"/>
              </a:defRPr>
            </a:lvl3pPr>
            <a:lvl4pPr marL="1600200" indent="-228600" algn="l" eaLnBrk="0" hangingPunct="0">
              <a:lnSpc>
                <a:spcPct val="90000"/>
              </a:lnSpc>
              <a:spcBef>
                <a:spcPct val="10000"/>
              </a:spcBef>
              <a:buChar char="–"/>
              <a:defRPr sz="2000">
                <a:solidFill>
                  <a:srgbClr val="1E4191"/>
                </a:solidFill>
                <a:latin typeface="GE Inspira Pitch" pitchFamily="34" charset="0"/>
              </a:defRPr>
            </a:lvl4pPr>
            <a:lvl5pPr marL="2057400" indent="-228600" algn="l" eaLnBrk="0" hangingPunct="0">
              <a:lnSpc>
                <a:spcPct val="90000"/>
              </a:lnSpc>
              <a:spcBef>
                <a:spcPct val="0"/>
              </a:spcBef>
              <a:buChar char="–"/>
              <a:defRPr sz="2000">
                <a:solidFill>
                  <a:srgbClr val="1E4191"/>
                </a:solidFill>
                <a:latin typeface="GE Inspira Pitch" pitchFamily="34" charset="0"/>
              </a:defRPr>
            </a:lvl5pPr>
            <a:lvl6pPr marL="25146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6pPr>
            <a:lvl7pPr marL="29718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7pPr>
            <a:lvl8pPr marL="34290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8pPr>
            <a:lvl9pPr marL="38862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9pPr>
          </a:lstStyle>
          <a:p>
            <a:pPr eaLnBrk="1" hangingPunct="1">
              <a:lnSpc>
                <a:spcPct val="100000"/>
              </a:lnSpc>
              <a:spcBef>
                <a:spcPct val="0"/>
              </a:spcBef>
              <a:buClrTx/>
              <a:buFontTx/>
              <a:buNone/>
            </a:pPr>
            <a:r>
              <a:rPr lang="en-US" altLang="en-US" sz="1200">
                <a:solidFill>
                  <a:schemeClr val="tx2"/>
                </a:solidFill>
              </a:rPr>
              <a:t>DOCUMENTATION</a:t>
            </a:r>
          </a:p>
          <a:p>
            <a:pPr eaLnBrk="1" hangingPunct="1">
              <a:lnSpc>
                <a:spcPct val="100000"/>
              </a:lnSpc>
              <a:spcBef>
                <a:spcPct val="0"/>
              </a:spcBef>
              <a:buClrTx/>
            </a:pPr>
            <a:r>
              <a:rPr lang="en-US" altLang="en-US" sz="1200" b="0">
                <a:solidFill>
                  <a:schemeClr val="tx1"/>
                </a:solidFill>
                <a:cs typeface="Times New Roman" pitchFamily="18" charset="0"/>
              </a:rPr>
              <a:t>Assign Control/Process Owners</a:t>
            </a:r>
          </a:p>
          <a:p>
            <a:pPr eaLnBrk="1" hangingPunct="1">
              <a:lnSpc>
                <a:spcPct val="100000"/>
              </a:lnSpc>
              <a:spcBef>
                <a:spcPct val="0"/>
              </a:spcBef>
              <a:buClrTx/>
            </a:pPr>
            <a:r>
              <a:rPr lang="en-US" altLang="en-US" sz="1200" b="0">
                <a:solidFill>
                  <a:schemeClr val="tx1"/>
                </a:solidFill>
                <a:cs typeface="Times New Roman" pitchFamily="18" charset="0"/>
              </a:rPr>
              <a:t>Complete CIVI</a:t>
            </a:r>
          </a:p>
          <a:p>
            <a:pPr eaLnBrk="1" hangingPunct="1">
              <a:lnSpc>
                <a:spcPct val="100000"/>
              </a:lnSpc>
              <a:spcBef>
                <a:spcPct val="0"/>
              </a:spcBef>
              <a:buClrTx/>
            </a:pPr>
            <a:r>
              <a:rPr lang="en-US" altLang="en-US" sz="1200" b="0">
                <a:solidFill>
                  <a:schemeClr val="tx1"/>
                </a:solidFill>
                <a:cs typeface="Times New Roman" pitchFamily="18" charset="0"/>
              </a:rPr>
              <a:t>Document Process Narrative</a:t>
            </a:r>
          </a:p>
          <a:p>
            <a:pPr eaLnBrk="1" hangingPunct="1">
              <a:lnSpc>
                <a:spcPct val="100000"/>
              </a:lnSpc>
              <a:spcBef>
                <a:spcPct val="0"/>
              </a:spcBef>
              <a:buClrTx/>
            </a:pPr>
            <a:r>
              <a:rPr lang="en-US" altLang="en-US" sz="1200" b="0">
                <a:solidFill>
                  <a:schemeClr val="tx1"/>
                </a:solidFill>
                <a:cs typeface="Times New Roman" pitchFamily="18" charset="0"/>
              </a:rPr>
              <a:t>Develop Test Plan</a:t>
            </a:r>
          </a:p>
        </p:txBody>
      </p:sp>
      <p:sp>
        <p:nvSpPr>
          <p:cNvPr id="15" name="_s253966"/>
          <p:cNvSpPr>
            <a:spLocks noChangeArrowheads="1"/>
          </p:cNvSpPr>
          <p:nvPr/>
        </p:nvSpPr>
        <p:spPr bwMode="auto">
          <a:xfrm>
            <a:off x="4487344" y="5354814"/>
            <a:ext cx="36830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marL="112713" indent="-112713" algn="l" eaLnBrk="0" hangingPunct="0">
              <a:lnSpc>
                <a:spcPct val="90000"/>
              </a:lnSpc>
              <a:buChar char="•"/>
              <a:defRPr sz="2000">
                <a:solidFill>
                  <a:srgbClr val="1E4191"/>
                </a:solidFill>
                <a:latin typeface="GE Inspira Pitch" pitchFamily="34" charset="0"/>
              </a:defRPr>
            </a:lvl1pPr>
            <a:lvl2pPr marL="742950" indent="-285750" algn="l" eaLnBrk="0" hangingPunct="0">
              <a:lnSpc>
                <a:spcPct val="90000"/>
              </a:lnSpc>
              <a:spcBef>
                <a:spcPct val="30000"/>
              </a:spcBef>
              <a:buFont typeface="GE Inspira Pitch" pitchFamily="34" charset="0"/>
              <a:buChar char="•"/>
              <a:defRPr sz="2000">
                <a:solidFill>
                  <a:srgbClr val="1E4191"/>
                </a:solidFill>
                <a:latin typeface="GE Inspira Pitch" pitchFamily="34" charset="0"/>
              </a:defRPr>
            </a:lvl2pPr>
            <a:lvl3pPr marL="1143000" indent="-228600" algn="l" eaLnBrk="0" hangingPunct="0">
              <a:lnSpc>
                <a:spcPct val="90000"/>
              </a:lnSpc>
              <a:spcBef>
                <a:spcPct val="20000"/>
              </a:spcBef>
              <a:buChar char="–"/>
              <a:defRPr sz="2000">
                <a:solidFill>
                  <a:srgbClr val="1E4191"/>
                </a:solidFill>
                <a:latin typeface="GE Inspira Pitch" pitchFamily="34" charset="0"/>
              </a:defRPr>
            </a:lvl3pPr>
            <a:lvl4pPr marL="1600200" indent="-228600" algn="l" eaLnBrk="0" hangingPunct="0">
              <a:lnSpc>
                <a:spcPct val="90000"/>
              </a:lnSpc>
              <a:spcBef>
                <a:spcPct val="10000"/>
              </a:spcBef>
              <a:buChar char="–"/>
              <a:defRPr sz="2000">
                <a:solidFill>
                  <a:srgbClr val="1E4191"/>
                </a:solidFill>
                <a:latin typeface="GE Inspira Pitch" pitchFamily="34" charset="0"/>
              </a:defRPr>
            </a:lvl4pPr>
            <a:lvl5pPr marL="2057400" indent="-228600" algn="l" eaLnBrk="0" hangingPunct="0">
              <a:lnSpc>
                <a:spcPct val="90000"/>
              </a:lnSpc>
              <a:spcBef>
                <a:spcPct val="0"/>
              </a:spcBef>
              <a:buChar char="–"/>
              <a:defRPr sz="2000">
                <a:solidFill>
                  <a:srgbClr val="1E4191"/>
                </a:solidFill>
                <a:latin typeface="GE Inspira Pitch" pitchFamily="34" charset="0"/>
              </a:defRPr>
            </a:lvl5pPr>
            <a:lvl6pPr marL="25146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6pPr>
            <a:lvl7pPr marL="29718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7pPr>
            <a:lvl8pPr marL="34290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8pPr>
            <a:lvl9pPr marL="38862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9pPr>
          </a:lstStyle>
          <a:p>
            <a:pPr eaLnBrk="1" hangingPunct="1">
              <a:lnSpc>
                <a:spcPct val="100000"/>
              </a:lnSpc>
              <a:spcBef>
                <a:spcPct val="0"/>
              </a:spcBef>
              <a:buClrTx/>
              <a:buFontTx/>
              <a:buNone/>
            </a:pPr>
            <a:r>
              <a:rPr lang="en-US" altLang="en-US" sz="1200" dirty="0">
                <a:solidFill>
                  <a:schemeClr val="tx2"/>
                </a:solidFill>
              </a:rPr>
              <a:t>TESTING</a:t>
            </a:r>
          </a:p>
          <a:p>
            <a:pPr eaLnBrk="1" hangingPunct="1">
              <a:lnSpc>
                <a:spcPct val="100000"/>
              </a:lnSpc>
              <a:spcBef>
                <a:spcPct val="0"/>
              </a:spcBef>
              <a:buClrTx/>
            </a:pPr>
            <a:r>
              <a:rPr lang="en-US" altLang="en-US" sz="1200" b="0" dirty="0">
                <a:solidFill>
                  <a:schemeClr val="tx1"/>
                </a:solidFill>
                <a:cs typeface="Times New Roman" pitchFamily="18" charset="0"/>
              </a:rPr>
              <a:t>Define the systems to be tested and the sample size</a:t>
            </a:r>
          </a:p>
          <a:p>
            <a:pPr eaLnBrk="1" hangingPunct="1">
              <a:lnSpc>
                <a:spcPct val="100000"/>
              </a:lnSpc>
              <a:spcBef>
                <a:spcPct val="0"/>
              </a:spcBef>
              <a:buClrTx/>
            </a:pPr>
            <a:r>
              <a:rPr lang="en-US" altLang="en-US" sz="1200" b="0" dirty="0">
                <a:solidFill>
                  <a:schemeClr val="tx1"/>
                </a:solidFill>
                <a:cs typeface="Times New Roman" pitchFamily="18" charset="0"/>
              </a:rPr>
              <a:t>Test the sample for compliance with the policy</a:t>
            </a:r>
          </a:p>
          <a:p>
            <a:pPr eaLnBrk="1" hangingPunct="1">
              <a:lnSpc>
                <a:spcPct val="100000"/>
              </a:lnSpc>
              <a:spcBef>
                <a:spcPct val="0"/>
              </a:spcBef>
              <a:buClrTx/>
            </a:pPr>
            <a:r>
              <a:rPr lang="en-US" altLang="en-US" sz="1200" b="0" dirty="0">
                <a:solidFill>
                  <a:schemeClr val="tx1"/>
                </a:solidFill>
                <a:cs typeface="Times New Roman" pitchFamily="18" charset="0"/>
              </a:rPr>
              <a:t>Document test results and test evidence</a:t>
            </a:r>
          </a:p>
        </p:txBody>
      </p:sp>
      <p:sp>
        <p:nvSpPr>
          <p:cNvPr id="16" name="_s253967"/>
          <p:cNvSpPr>
            <a:spLocks noChangeArrowheads="1"/>
          </p:cNvSpPr>
          <p:nvPr/>
        </p:nvSpPr>
        <p:spPr bwMode="auto">
          <a:xfrm>
            <a:off x="301106" y="3372026"/>
            <a:ext cx="2078038"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marL="112713" indent="-112713" algn="l" eaLnBrk="0" hangingPunct="0">
              <a:lnSpc>
                <a:spcPct val="90000"/>
              </a:lnSpc>
              <a:buChar char="•"/>
              <a:defRPr sz="2000">
                <a:solidFill>
                  <a:srgbClr val="1E4191"/>
                </a:solidFill>
                <a:latin typeface="GE Inspira Pitch" pitchFamily="34" charset="0"/>
              </a:defRPr>
            </a:lvl1pPr>
            <a:lvl2pPr marL="742950" indent="-285750" algn="l" eaLnBrk="0" hangingPunct="0">
              <a:lnSpc>
                <a:spcPct val="90000"/>
              </a:lnSpc>
              <a:spcBef>
                <a:spcPct val="30000"/>
              </a:spcBef>
              <a:buFont typeface="GE Inspira Pitch" pitchFamily="34" charset="0"/>
              <a:buChar char="•"/>
              <a:defRPr sz="2000">
                <a:solidFill>
                  <a:srgbClr val="1E4191"/>
                </a:solidFill>
                <a:latin typeface="GE Inspira Pitch" pitchFamily="34" charset="0"/>
              </a:defRPr>
            </a:lvl2pPr>
            <a:lvl3pPr marL="1143000" indent="-228600" algn="l" eaLnBrk="0" hangingPunct="0">
              <a:lnSpc>
                <a:spcPct val="90000"/>
              </a:lnSpc>
              <a:spcBef>
                <a:spcPct val="20000"/>
              </a:spcBef>
              <a:buChar char="–"/>
              <a:defRPr sz="2000">
                <a:solidFill>
                  <a:srgbClr val="1E4191"/>
                </a:solidFill>
                <a:latin typeface="GE Inspira Pitch" pitchFamily="34" charset="0"/>
              </a:defRPr>
            </a:lvl3pPr>
            <a:lvl4pPr marL="1600200" indent="-228600" algn="l" eaLnBrk="0" hangingPunct="0">
              <a:lnSpc>
                <a:spcPct val="90000"/>
              </a:lnSpc>
              <a:spcBef>
                <a:spcPct val="10000"/>
              </a:spcBef>
              <a:buChar char="–"/>
              <a:defRPr sz="2000">
                <a:solidFill>
                  <a:srgbClr val="1E4191"/>
                </a:solidFill>
                <a:latin typeface="GE Inspira Pitch" pitchFamily="34" charset="0"/>
              </a:defRPr>
            </a:lvl4pPr>
            <a:lvl5pPr marL="2057400" indent="-228600" algn="l" eaLnBrk="0" hangingPunct="0">
              <a:lnSpc>
                <a:spcPct val="90000"/>
              </a:lnSpc>
              <a:spcBef>
                <a:spcPct val="0"/>
              </a:spcBef>
              <a:buChar char="–"/>
              <a:defRPr sz="2000">
                <a:solidFill>
                  <a:srgbClr val="1E4191"/>
                </a:solidFill>
                <a:latin typeface="GE Inspira Pitch" pitchFamily="34" charset="0"/>
              </a:defRPr>
            </a:lvl5pPr>
            <a:lvl6pPr marL="25146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6pPr>
            <a:lvl7pPr marL="29718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7pPr>
            <a:lvl8pPr marL="34290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8pPr>
            <a:lvl9pPr marL="38862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9pPr>
          </a:lstStyle>
          <a:p>
            <a:pPr eaLnBrk="1" hangingPunct="1">
              <a:lnSpc>
                <a:spcPct val="100000"/>
              </a:lnSpc>
              <a:spcBef>
                <a:spcPct val="0"/>
              </a:spcBef>
              <a:buClrTx/>
              <a:buFontTx/>
              <a:buNone/>
            </a:pPr>
            <a:r>
              <a:rPr lang="en-US" altLang="en-US" sz="1200">
                <a:solidFill>
                  <a:schemeClr val="tx2"/>
                </a:solidFill>
              </a:rPr>
              <a:t>RE-TESTING</a:t>
            </a:r>
          </a:p>
          <a:p>
            <a:pPr eaLnBrk="1" hangingPunct="1">
              <a:lnSpc>
                <a:spcPct val="100000"/>
              </a:lnSpc>
              <a:spcBef>
                <a:spcPct val="0"/>
              </a:spcBef>
              <a:buClrTx/>
            </a:pPr>
            <a:r>
              <a:rPr lang="en-US" altLang="en-US" sz="1200" b="0">
                <a:solidFill>
                  <a:schemeClr val="tx1"/>
                </a:solidFill>
                <a:cs typeface="Times New Roman" pitchFamily="18" charset="0"/>
              </a:rPr>
              <a:t>Re-test fixed controls</a:t>
            </a:r>
          </a:p>
          <a:p>
            <a:pPr eaLnBrk="1" hangingPunct="1">
              <a:lnSpc>
                <a:spcPct val="100000"/>
              </a:lnSpc>
              <a:spcBef>
                <a:spcPct val="0"/>
              </a:spcBef>
              <a:buClrTx/>
            </a:pPr>
            <a:r>
              <a:rPr lang="en-US" altLang="en-US" sz="1200" b="0">
                <a:solidFill>
                  <a:schemeClr val="tx1"/>
                </a:solidFill>
                <a:cs typeface="Times New Roman" pitchFamily="18" charset="0"/>
              </a:rPr>
              <a:t>Document re-test results &amp; </a:t>
            </a:r>
            <a:br>
              <a:rPr lang="en-US" altLang="en-US" sz="1200" b="0">
                <a:solidFill>
                  <a:schemeClr val="tx1"/>
                </a:solidFill>
                <a:cs typeface="Times New Roman" pitchFamily="18" charset="0"/>
              </a:rPr>
            </a:br>
            <a:r>
              <a:rPr lang="en-US" altLang="en-US" sz="1200" b="0">
                <a:solidFill>
                  <a:schemeClr val="tx1"/>
                </a:solidFill>
                <a:cs typeface="Times New Roman" pitchFamily="18" charset="0"/>
              </a:rPr>
              <a:t>re-test evidence</a:t>
            </a:r>
          </a:p>
        </p:txBody>
      </p:sp>
      <p:sp>
        <p:nvSpPr>
          <p:cNvPr id="17" name="Text Box 1050"/>
          <p:cNvSpPr txBox="1">
            <a:spLocks noChangeArrowheads="1"/>
          </p:cNvSpPr>
          <p:nvPr/>
        </p:nvSpPr>
        <p:spPr bwMode="auto">
          <a:xfrm>
            <a:off x="2387081" y="2559226"/>
            <a:ext cx="3190875" cy="241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2238" indent="-122238" algn="l" eaLnBrk="0" hangingPunct="0">
              <a:lnSpc>
                <a:spcPct val="90000"/>
              </a:lnSpc>
              <a:buChar char="•"/>
              <a:defRPr sz="2000">
                <a:solidFill>
                  <a:srgbClr val="1E4191"/>
                </a:solidFill>
                <a:latin typeface="GE Inspira Pitch" pitchFamily="34" charset="0"/>
              </a:defRPr>
            </a:lvl1pPr>
            <a:lvl2pPr marL="742950" indent="-285750" algn="l" eaLnBrk="0" hangingPunct="0">
              <a:lnSpc>
                <a:spcPct val="90000"/>
              </a:lnSpc>
              <a:spcBef>
                <a:spcPct val="30000"/>
              </a:spcBef>
              <a:buFont typeface="GE Inspira Pitch" pitchFamily="34" charset="0"/>
              <a:buChar char="•"/>
              <a:defRPr sz="2000">
                <a:solidFill>
                  <a:srgbClr val="1E4191"/>
                </a:solidFill>
                <a:latin typeface="GE Inspira Pitch" pitchFamily="34" charset="0"/>
              </a:defRPr>
            </a:lvl2pPr>
            <a:lvl3pPr marL="1143000" indent="-228600" algn="l" eaLnBrk="0" hangingPunct="0">
              <a:lnSpc>
                <a:spcPct val="90000"/>
              </a:lnSpc>
              <a:spcBef>
                <a:spcPct val="20000"/>
              </a:spcBef>
              <a:buChar char="–"/>
              <a:defRPr sz="2000">
                <a:solidFill>
                  <a:srgbClr val="1E4191"/>
                </a:solidFill>
                <a:latin typeface="GE Inspira Pitch" pitchFamily="34" charset="0"/>
              </a:defRPr>
            </a:lvl3pPr>
            <a:lvl4pPr marL="1600200" indent="-228600" algn="l" eaLnBrk="0" hangingPunct="0">
              <a:lnSpc>
                <a:spcPct val="90000"/>
              </a:lnSpc>
              <a:spcBef>
                <a:spcPct val="10000"/>
              </a:spcBef>
              <a:buChar char="–"/>
              <a:defRPr sz="2000">
                <a:solidFill>
                  <a:srgbClr val="1E4191"/>
                </a:solidFill>
                <a:latin typeface="GE Inspira Pitch" pitchFamily="34" charset="0"/>
              </a:defRPr>
            </a:lvl4pPr>
            <a:lvl5pPr marL="2057400" indent="-228600" algn="l" eaLnBrk="0" hangingPunct="0">
              <a:lnSpc>
                <a:spcPct val="90000"/>
              </a:lnSpc>
              <a:spcBef>
                <a:spcPct val="0"/>
              </a:spcBef>
              <a:buChar char="–"/>
              <a:defRPr sz="2000">
                <a:solidFill>
                  <a:srgbClr val="1E4191"/>
                </a:solidFill>
                <a:latin typeface="GE Inspira Pitch" pitchFamily="34" charset="0"/>
              </a:defRPr>
            </a:lvl5pPr>
            <a:lvl6pPr marL="25146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6pPr>
            <a:lvl7pPr marL="29718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7pPr>
            <a:lvl8pPr marL="34290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8pPr>
            <a:lvl9pPr marL="38862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9pPr>
          </a:lstStyle>
          <a:p>
            <a:pPr eaLnBrk="1" hangingPunct="1">
              <a:lnSpc>
                <a:spcPct val="100000"/>
              </a:lnSpc>
              <a:buClrTx/>
              <a:buFontTx/>
              <a:buNone/>
            </a:pPr>
            <a:r>
              <a:rPr lang="en-US" altLang="en-US" sz="1600">
                <a:solidFill>
                  <a:schemeClr val="tx2"/>
                </a:solidFill>
              </a:rPr>
              <a:t>Our Approach should:</a:t>
            </a:r>
          </a:p>
          <a:p>
            <a:pPr eaLnBrk="1" hangingPunct="1">
              <a:lnSpc>
                <a:spcPct val="100000"/>
              </a:lnSpc>
              <a:buClrTx/>
            </a:pPr>
            <a:r>
              <a:rPr lang="en-US" altLang="en-US" sz="1600"/>
              <a:t>Enhance Return on Investment for the Company</a:t>
            </a:r>
          </a:p>
          <a:p>
            <a:pPr eaLnBrk="1" hangingPunct="1">
              <a:lnSpc>
                <a:spcPct val="100000"/>
              </a:lnSpc>
              <a:buClrTx/>
            </a:pPr>
            <a:r>
              <a:rPr lang="en-US" altLang="en-US" sz="1600"/>
              <a:t>Make compliance low cost, efficient, repeatable &amp;  sustainable</a:t>
            </a:r>
          </a:p>
          <a:p>
            <a:pPr eaLnBrk="1" hangingPunct="1">
              <a:lnSpc>
                <a:spcPct val="100000"/>
              </a:lnSpc>
              <a:buClrTx/>
            </a:pPr>
            <a:r>
              <a:rPr lang="en-US" altLang="en-US" sz="1600"/>
              <a:t>Drive SOX 404 assessment as an ongoing process</a:t>
            </a:r>
          </a:p>
        </p:txBody>
      </p:sp>
      <p:sp>
        <p:nvSpPr>
          <p:cNvPr id="18" name="_s253963"/>
          <p:cNvSpPr>
            <a:spLocks noChangeArrowheads="1"/>
          </p:cNvSpPr>
          <p:nvPr/>
        </p:nvSpPr>
        <p:spPr bwMode="auto">
          <a:xfrm>
            <a:off x="567806" y="5357989"/>
            <a:ext cx="3100388" cy="73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marL="112713" indent="-112713" algn="l" eaLnBrk="0" hangingPunct="0">
              <a:lnSpc>
                <a:spcPct val="90000"/>
              </a:lnSpc>
              <a:buChar char="•"/>
              <a:defRPr sz="2000">
                <a:solidFill>
                  <a:srgbClr val="1E4191"/>
                </a:solidFill>
                <a:latin typeface="GE Inspira Pitch" pitchFamily="34" charset="0"/>
              </a:defRPr>
            </a:lvl1pPr>
            <a:lvl2pPr marL="742950" indent="-285750" algn="l" eaLnBrk="0" hangingPunct="0">
              <a:lnSpc>
                <a:spcPct val="90000"/>
              </a:lnSpc>
              <a:spcBef>
                <a:spcPct val="30000"/>
              </a:spcBef>
              <a:buFont typeface="GE Inspira Pitch" pitchFamily="34" charset="0"/>
              <a:buChar char="•"/>
              <a:defRPr sz="2000">
                <a:solidFill>
                  <a:srgbClr val="1E4191"/>
                </a:solidFill>
                <a:latin typeface="GE Inspira Pitch" pitchFamily="34" charset="0"/>
              </a:defRPr>
            </a:lvl2pPr>
            <a:lvl3pPr marL="1143000" indent="-228600" algn="l" eaLnBrk="0" hangingPunct="0">
              <a:lnSpc>
                <a:spcPct val="90000"/>
              </a:lnSpc>
              <a:spcBef>
                <a:spcPct val="20000"/>
              </a:spcBef>
              <a:buChar char="–"/>
              <a:defRPr sz="2000">
                <a:solidFill>
                  <a:srgbClr val="1E4191"/>
                </a:solidFill>
                <a:latin typeface="GE Inspira Pitch" pitchFamily="34" charset="0"/>
              </a:defRPr>
            </a:lvl3pPr>
            <a:lvl4pPr marL="1600200" indent="-228600" algn="l" eaLnBrk="0" hangingPunct="0">
              <a:lnSpc>
                <a:spcPct val="90000"/>
              </a:lnSpc>
              <a:spcBef>
                <a:spcPct val="10000"/>
              </a:spcBef>
              <a:buChar char="–"/>
              <a:defRPr sz="2000">
                <a:solidFill>
                  <a:srgbClr val="1E4191"/>
                </a:solidFill>
                <a:latin typeface="GE Inspira Pitch" pitchFamily="34" charset="0"/>
              </a:defRPr>
            </a:lvl4pPr>
            <a:lvl5pPr marL="2057400" indent="-228600" algn="l" eaLnBrk="0" hangingPunct="0">
              <a:lnSpc>
                <a:spcPct val="90000"/>
              </a:lnSpc>
              <a:spcBef>
                <a:spcPct val="0"/>
              </a:spcBef>
              <a:buChar char="–"/>
              <a:defRPr sz="2000">
                <a:solidFill>
                  <a:srgbClr val="1E4191"/>
                </a:solidFill>
                <a:latin typeface="GE Inspira Pitch" pitchFamily="34" charset="0"/>
              </a:defRPr>
            </a:lvl5pPr>
            <a:lvl6pPr marL="25146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6pPr>
            <a:lvl7pPr marL="29718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7pPr>
            <a:lvl8pPr marL="34290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8pPr>
            <a:lvl9pPr marL="38862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9pPr>
          </a:lstStyle>
          <a:p>
            <a:pPr eaLnBrk="1" hangingPunct="1">
              <a:lnSpc>
                <a:spcPct val="100000"/>
              </a:lnSpc>
              <a:spcBef>
                <a:spcPct val="0"/>
              </a:spcBef>
              <a:buClrTx/>
              <a:buFontTx/>
              <a:buNone/>
            </a:pPr>
            <a:r>
              <a:rPr lang="en-US" altLang="en-US" sz="1200">
                <a:solidFill>
                  <a:schemeClr val="tx2"/>
                </a:solidFill>
              </a:rPr>
              <a:t>REMEDIATION/MITIGATION</a:t>
            </a:r>
          </a:p>
          <a:p>
            <a:pPr eaLnBrk="1" hangingPunct="1">
              <a:lnSpc>
                <a:spcPct val="100000"/>
              </a:lnSpc>
              <a:spcBef>
                <a:spcPct val="0"/>
              </a:spcBef>
              <a:buClrTx/>
            </a:pPr>
            <a:r>
              <a:rPr lang="en-US" altLang="en-US" sz="1200" b="0">
                <a:solidFill>
                  <a:schemeClr val="tx1"/>
                </a:solidFill>
                <a:cs typeface="Times New Roman" pitchFamily="18" charset="0"/>
              </a:rPr>
              <a:t>Prepare remediation/mitigation plan for the </a:t>
            </a:r>
            <a:br>
              <a:rPr lang="en-US" altLang="en-US" sz="1200" b="0">
                <a:solidFill>
                  <a:schemeClr val="tx1"/>
                </a:solidFill>
                <a:cs typeface="Times New Roman" pitchFamily="18" charset="0"/>
              </a:rPr>
            </a:br>
            <a:r>
              <a:rPr lang="en-US" altLang="en-US" sz="1200" b="0">
                <a:solidFill>
                  <a:schemeClr val="tx1"/>
                </a:solidFill>
                <a:cs typeface="Times New Roman" pitchFamily="18" charset="0"/>
              </a:rPr>
              <a:t>failed controls</a:t>
            </a:r>
          </a:p>
          <a:p>
            <a:pPr eaLnBrk="1" hangingPunct="1">
              <a:lnSpc>
                <a:spcPct val="100000"/>
              </a:lnSpc>
              <a:spcBef>
                <a:spcPct val="0"/>
              </a:spcBef>
              <a:buClrTx/>
            </a:pPr>
            <a:r>
              <a:rPr lang="en-US" altLang="en-US" sz="1200" b="0">
                <a:solidFill>
                  <a:schemeClr val="tx1"/>
                </a:solidFill>
                <a:cs typeface="Times New Roman" pitchFamily="18" charset="0"/>
              </a:rPr>
              <a:t> Implement remediation/mitigation plan </a:t>
            </a:r>
          </a:p>
        </p:txBody>
      </p:sp>
      <p:sp>
        <p:nvSpPr>
          <p:cNvPr id="19" name="_s253967"/>
          <p:cNvSpPr>
            <a:spLocks noChangeArrowheads="1"/>
          </p:cNvSpPr>
          <p:nvPr/>
        </p:nvSpPr>
        <p:spPr bwMode="auto">
          <a:xfrm>
            <a:off x="1031356" y="1347964"/>
            <a:ext cx="2349500"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marL="112713" indent="-112713" algn="l" eaLnBrk="0" hangingPunct="0">
              <a:lnSpc>
                <a:spcPct val="90000"/>
              </a:lnSpc>
              <a:buChar char="•"/>
              <a:defRPr sz="2000">
                <a:solidFill>
                  <a:srgbClr val="1E4191"/>
                </a:solidFill>
                <a:latin typeface="GE Inspira Pitch" pitchFamily="34" charset="0"/>
              </a:defRPr>
            </a:lvl1pPr>
            <a:lvl2pPr marL="742950" indent="-285750" algn="l" eaLnBrk="0" hangingPunct="0">
              <a:lnSpc>
                <a:spcPct val="90000"/>
              </a:lnSpc>
              <a:spcBef>
                <a:spcPct val="30000"/>
              </a:spcBef>
              <a:buFont typeface="GE Inspira Pitch" pitchFamily="34" charset="0"/>
              <a:buChar char="•"/>
              <a:defRPr sz="2000">
                <a:solidFill>
                  <a:srgbClr val="1E4191"/>
                </a:solidFill>
                <a:latin typeface="GE Inspira Pitch" pitchFamily="34" charset="0"/>
              </a:defRPr>
            </a:lvl2pPr>
            <a:lvl3pPr marL="1143000" indent="-228600" algn="l" eaLnBrk="0" hangingPunct="0">
              <a:lnSpc>
                <a:spcPct val="90000"/>
              </a:lnSpc>
              <a:spcBef>
                <a:spcPct val="20000"/>
              </a:spcBef>
              <a:buChar char="–"/>
              <a:defRPr sz="2000">
                <a:solidFill>
                  <a:srgbClr val="1E4191"/>
                </a:solidFill>
                <a:latin typeface="GE Inspira Pitch" pitchFamily="34" charset="0"/>
              </a:defRPr>
            </a:lvl3pPr>
            <a:lvl4pPr marL="1600200" indent="-228600" algn="l" eaLnBrk="0" hangingPunct="0">
              <a:lnSpc>
                <a:spcPct val="90000"/>
              </a:lnSpc>
              <a:spcBef>
                <a:spcPct val="10000"/>
              </a:spcBef>
              <a:buChar char="–"/>
              <a:defRPr sz="2000">
                <a:solidFill>
                  <a:srgbClr val="1E4191"/>
                </a:solidFill>
                <a:latin typeface="GE Inspira Pitch" pitchFamily="34" charset="0"/>
              </a:defRPr>
            </a:lvl4pPr>
            <a:lvl5pPr marL="2057400" indent="-228600" algn="l" eaLnBrk="0" hangingPunct="0">
              <a:lnSpc>
                <a:spcPct val="90000"/>
              </a:lnSpc>
              <a:spcBef>
                <a:spcPct val="0"/>
              </a:spcBef>
              <a:buChar char="–"/>
              <a:defRPr sz="2000">
                <a:solidFill>
                  <a:srgbClr val="1E4191"/>
                </a:solidFill>
                <a:latin typeface="GE Inspira Pitch" pitchFamily="34" charset="0"/>
              </a:defRPr>
            </a:lvl5pPr>
            <a:lvl6pPr marL="25146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6pPr>
            <a:lvl7pPr marL="29718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7pPr>
            <a:lvl8pPr marL="34290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8pPr>
            <a:lvl9pPr marL="38862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9pPr>
          </a:lstStyle>
          <a:p>
            <a:pPr eaLnBrk="1" hangingPunct="1">
              <a:lnSpc>
                <a:spcPct val="100000"/>
              </a:lnSpc>
              <a:spcBef>
                <a:spcPct val="0"/>
              </a:spcBef>
              <a:buClrTx/>
              <a:buFontTx/>
              <a:buNone/>
            </a:pPr>
            <a:r>
              <a:rPr lang="en-US" altLang="en-US" sz="1200" dirty="0">
                <a:solidFill>
                  <a:schemeClr val="tx2"/>
                </a:solidFill>
              </a:rPr>
              <a:t>ROLL FORWARD TESTING &amp; </a:t>
            </a:r>
          </a:p>
          <a:p>
            <a:pPr eaLnBrk="1" hangingPunct="1">
              <a:lnSpc>
                <a:spcPct val="100000"/>
              </a:lnSpc>
              <a:spcBef>
                <a:spcPct val="0"/>
              </a:spcBef>
              <a:buClrTx/>
              <a:buFontTx/>
              <a:buNone/>
            </a:pPr>
            <a:r>
              <a:rPr lang="en-US" altLang="en-US" sz="1200" dirty="0">
                <a:solidFill>
                  <a:schemeClr val="tx2"/>
                </a:solidFill>
              </a:rPr>
              <a:t>REPORT TO GE CORPORATE</a:t>
            </a:r>
          </a:p>
          <a:p>
            <a:pPr eaLnBrk="1" hangingPunct="1">
              <a:lnSpc>
                <a:spcPct val="100000"/>
              </a:lnSpc>
              <a:spcBef>
                <a:spcPct val="0"/>
              </a:spcBef>
              <a:buClrTx/>
            </a:pPr>
            <a:r>
              <a:rPr lang="en-US" altLang="en-US" sz="1200" b="0" dirty="0">
                <a:solidFill>
                  <a:schemeClr val="tx1"/>
                </a:solidFill>
                <a:cs typeface="Times New Roman" pitchFamily="18" charset="0"/>
              </a:rPr>
              <a:t>Complete roll forward testing</a:t>
            </a:r>
          </a:p>
          <a:p>
            <a:pPr eaLnBrk="1" hangingPunct="1">
              <a:lnSpc>
                <a:spcPct val="100000"/>
              </a:lnSpc>
              <a:spcBef>
                <a:spcPct val="0"/>
              </a:spcBef>
              <a:buClrTx/>
            </a:pPr>
            <a:r>
              <a:rPr lang="en-US" altLang="en-US" sz="1200" b="0" dirty="0">
                <a:solidFill>
                  <a:schemeClr val="tx1"/>
                </a:solidFill>
                <a:cs typeface="Times New Roman" pitchFamily="18" charset="0"/>
              </a:rPr>
              <a:t>KPMG Review &amp; Testing</a:t>
            </a:r>
          </a:p>
          <a:p>
            <a:pPr eaLnBrk="1" hangingPunct="1">
              <a:lnSpc>
                <a:spcPct val="100000"/>
              </a:lnSpc>
              <a:spcBef>
                <a:spcPct val="0"/>
              </a:spcBef>
              <a:buClrTx/>
            </a:pPr>
            <a:r>
              <a:rPr lang="en-US" altLang="en-US" sz="1200" b="0" dirty="0">
                <a:solidFill>
                  <a:schemeClr val="tx1"/>
                </a:solidFill>
                <a:cs typeface="Times New Roman" pitchFamily="18" charset="0"/>
              </a:rPr>
              <a:t>Report metrics to GE Corporate</a:t>
            </a:r>
          </a:p>
          <a:p>
            <a:pPr eaLnBrk="1" hangingPunct="1">
              <a:lnSpc>
                <a:spcPct val="100000"/>
              </a:lnSpc>
              <a:spcBef>
                <a:spcPct val="0"/>
              </a:spcBef>
              <a:buClrTx/>
            </a:pPr>
            <a:r>
              <a:rPr lang="en-US" altLang="en-US" sz="1200" b="0" dirty="0">
                <a:solidFill>
                  <a:schemeClr val="tx1"/>
                </a:solidFill>
                <a:cs typeface="Times New Roman" pitchFamily="18" charset="0"/>
              </a:rPr>
              <a:t>Rep Letter sign-off</a:t>
            </a:r>
          </a:p>
        </p:txBody>
      </p:sp>
    </p:spTree>
    <p:extLst>
      <p:ext uri="{BB962C8B-B14F-4D97-AF65-F5344CB8AC3E}">
        <p14:creationId xmlns:p14="http://schemas.microsoft.com/office/powerpoint/2010/main" val="13836943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5" name="Title 10"/>
          <p:cNvSpPr txBox="1">
            <a:spLocks/>
          </p:cNvSpPr>
          <p:nvPr/>
        </p:nvSpPr>
        <p:spPr>
          <a:xfrm>
            <a:off x="865021" y="2324178"/>
            <a:ext cx="7352221" cy="1285884"/>
          </a:xfrm>
          <a:prstGeom prst="rect">
            <a:avLst/>
          </a:prstGeom>
        </p:spPr>
        <p:txBody>
          <a:bodyPr vert="horz" lIns="91440" tIns="45720" rIns="91440" bIns="45720" rtlCol="0" anchor="ctr" anchorCtr="0">
            <a:noAutofit/>
          </a:bodyPr>
          <a:lstStyle>
            <a:lvl1pPr algn="l" defTabSz="914400" rtl="0" eaLnBrk="1" latinLnBrk="0" hangingPunct="1">
              <a:lnSpc>
                <a:spcPts val="2800"/>
              </a:lnSpc>
              <a:spcBef>
                <a:spcPct val="0"/>
              </a:spcBef>
              <a:buNone/>
              <a:defRPr sz="2800" kern="1200">
                <a:solidFill>
                  <a:schemeClr val="tx2"/>
                </a:solidFill>
                <a:latin typeface="Arial" pitchFamily="34" charset="0"/>
                <a:ea typeface="+mj-ea"/>
                <a:cs typeface="Arial" pitchFamily="34" charset="0"/>
              </a:defRPr>
            </a:lvl1pPr>
          </a:lstStyle>
          <a:p>
            <a:r>
              <a:rPr lang="en-US" altLang="en-US" dirty="0" smtClean="0">
                <a:solidFill>
                  <a:prstClr val="white"/>
                </a:solidFill>
              </a:rPr>
              <a:t>GE Capital Americas – IT Controllership Framework (ITCF)</a:t>
            </a:r>
            <a:endParaRPr lang="en-US" altLang="en-US" dirty="0">
              <a:solidFill>
                <a:prstClr val="white"/>
              </a:solidFill>
            </a:endParaRPr>
          </a:p>
        </p:txBody>
      </p:sp>
    </p:spTree>
    <p:extLst>
      <p:ext uri="{BB962C8B-B14F-4D97-AF65-F5344CB8AC3E}">
        <p14:creationId xmlns:p14="http://schemas.microsoft.com/office/powerpoint/2010/main" val="10403856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iGATE’s Roles &amp; Responsibilities</a:t>
            </a:r>
            <a:endParaRPr lang="en-US" dirty="0"/>
          </a:p>
        </p:txBody>
      </p:sp>
      <p:sp>
        <p:nvSpPr>
          <p:cNvPr id="8" name="Rectangle 7"/>
          <p:cNvSpPr/>
          <p:nvPr/>
        </p:nvSpPr>
        <p:spPr>
          <a:xfrm>
            <a:off x="389236" y="1098079"/>
            <a:ext cx="7976287" cy="537686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50000"/>
              </a:lnSpc>
              <a:buClr>
                <a:srgbClr val="77787B">
                  <a:lumMod val="50000"/>
                </a:srgbClr>
              </a:buClr>
              <a:buFont typeface="Wingdings" pitchFamily="2" charset="2"/>
              <a:buChar char="ü"/>
              <a:defRPr/>
            </a:pPr>
            <a:endParaRPr lang="en-US" sz="1400" dirty="0">
              <a:solidFill>
                <a:srgbClr val="98281F"/>
              </a:solidFill>
            </a:endParaRPr>
          </a:p>
        </p:txBody>
      </p:sp>
      <p:sp>
        <p:nvSpPr>
          <p:cNvPr id="2" name="Rectangle 1"/>
          <p:cNvSpPr/>
          <p:nvPr/>
        </p:nvSpPr>
        <p:spPr>
          <a:xfrm>
            <a:off x="389235" y="1141669"/>
            <a:ext cx="7976287" cy="5262979"/>
          </a:xfrm>
          <a:prstGeom prst="rect">
            <a:avLst/>
          </a:prstGeom>
        </p:spPr>
        <p:txBody>
          <a:bodyPr wrap="square">
            <a:spAutoFit/>
          </a:bodyPr>
          <a:lstStyle/>
          <a:p>
            <a:pPr marL="285750" indent="-285750">
              <a:buFont typeface="Wingdings" panose="05000000000000000000" pitchFamily="2" charset="2"/>
              <a:buChar char="Ø"/>
            </a:pPr>
            <a:r>
              <a:rPr lang="en-US" sz="1400" dirty="0">
                <a:solidFill>
                  <a:srgbClr val="98281F"/>
                </a:solidFill>
                <a:latin typeface="Arial" panose="020B0604020202020204" pitchFamily="34" charset="0"/>
                <a:cs typeface="Arial" panose="020B0604020202020204" pitchFamily="34" charset="0"/>
              </a:rPr>
              <a:t>Establish program deliverables and milestones necessary for achievement of team goals</a:t>
            </a:r>
          </a:p>
          <a:p>
            <a:pPr marL="285750" indent="-285750">
              <a:buFont typeface="Wingdings" panose="05000000000000000000" pitchFamily="2" charset="2"/>
              <a:buChar char="Ø"/>
            </a:pPr>
            <a:r>
              <a:rPr lang="en-US" sz="1400" dirty="0">
                <a:solidFill>
                  <a:srgbClr val="98281F"/>
                </a:solidFill>
                <a:latin typeface="Arial" panose="020B0604020202020204" pitchFamily="34" charset="0"/>
                <a:cs typeface="Arial" panose="020B0604020202020204" pitchFamily="34" charset="0"/>
              </a:rPr>
              <a:t>Work closely with IT Controller to develop timetables, schedules and to make recommendations regarding documentation of controls and monitoring</a:t>
            </a:r>
          </a:p>
          <a:p>
            <a:pPr marL="285750" indent="-285750">
              <a:buFont typeface="Wingdings" panose="05000000000000000000" pitchFamily="2" charset="2"/>
              <a:buChar char="Ø"/>
            </a:pPr>
            <a:r>
              <a:rPr lang="en-US" sz="1400" dirty="0">
                <a:solidFill>
                  <a:srgbClr val="98281F"/>
                </a:solidFill>
                <a:latin typeface="Arial" panose="020B0604020202020204" pitchFamily="34" charset="0"/>
                <a:cs typeface="Arial" panose="020B0604020202020204" pitchFamily="34" charset="0"/>
              </a:rPr>
              <a:t>Ensure all pertinent documentation is complete, is of "audit quality“ and meets their required audit objectives</a:t>
            </a:r>
          </a:p>
          <a:p>
            <a:pPr marL="285750" indent="-285750">
              <a:buFont typeface="Wingdings" panose="05000000000000000000" pitchFamily="2" charset="2"/>
              <a:buChar char="Ø"/>
            </a:pPr>
            <a:r>
              <a:rPr lang="en-US" sz="1400" dirty="0">
                <a:solidFill>
                  <a:srgbClr val="98281F"/>
                </a:solidFill>
                <a:latin typeface="Arial" panose="020B0604020202020204" pitchFamily="34" charset="0"/>
                <a:cs typeface="Arial" panose="020B0604020202020204" pitchFamily="34" charset="0"/>
              </a:rPr>
              <a:t>Analyze all control documentation/test plans for gaps and ensure they are adequate and present an accurate depiction of process/test (ToD/</a:t>
            </a:r>
            <a:r>
              <a:rPr lang="en-US" sz="1400" dirty="0" err="1">
                <a:solidFill>
                  <a:srgbClr val="98281F"/>
                </a:solidFill>
                <a:latin typeface="Arial" panose="020B0604020202020204" pitchFamily="34" charset="0"/>
                <a:cs typeface="Arial" panose="020B0604020202020204" pitchFamily="34" charset="0"/>
              </a:rPr>
              <a:t>ToE</a:t>
            </a:r>
            <a:r>
              <a:rPr lang="en-US" sz="1400" dirty="0">
                <a:solidFill>
                  <a:srgbClr val="98281F"/>
                </a:solidFill>
                <a:latin typeface="Arial" panose="020B0604020202020204" pitchFamily="34" charset="0"/>
                <a:cs typeface="Arial" panose="020B0604020202020204" pitchFamily="34" charset="0"/>
              </a:rPr>
              <a:t>) through </a:t>
            </a:r>
            <a:r>
              <a:rPr lang="en-US" sz="1400" dirty="0" smtClean="0">
                <a:solidFill>
                  <a:srgbClr val="98281F"/>
                </a:solidFill>
                <a:latin typeface="Arial" panose="020B0604020202020204" pitchFamily="34" charset="0"/>
                <a:cs typeface="Arial" panose="020B0604020202020204" pitchFamily="34" charset="0"/>
              </a:rPr>
              <a:t>iTerm</a:t>
            </a:r>
            <a:endParaRPr lang="en-US" sz="1400" dirty="0">
              <a:solidFill>
                <a:srgbClr val="98281F"/>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sz="1400" dirty="0">
                <a:solidFill>
                  <a:srgbClr val="98281F"/>
                </a:solidFill>
                <a:latin typeface="Arial" panose="020B0604020202020204" pitchFamily="34" charset="0"/>
                <a:cs typeface="Arial" panose="020B0604020202020204" pitchFamily="34" charset="0"/>
              </a:rPr>
              <a:t>Ensure that the relevant documents describe the nature of the control, applications/processes covered, tests to be performed, samples taken and results of the test(</a:t>
            </a:r>
            <a:r>
              <a:rPr lang="en-US" sz="1400" dirty="0" err="1">
                <a:solidFill>
                  <a:srgbClr val="98281F"/>
                </a:solidFill>
                <a:latin typeface="Arial" panose="020B0604020202020204" pitchFamily="34" charset="0"/>
                <a:cs typeface="Arial" panose="020B0604020202020204" pitchFamily="34" charset="0"/>
              </a:rPr>
              <a:t>ToE</a:t>
            </a:r>
            <a:r>
              <a:rPr lang="en-US" sz="1400" dirty="0">
                <a:solidFill>
                  <a:srgbClr val="98281F"/>
                </a:solidFill>
                <a:latin typeface="Arial" panose="020B0604020202020204" pitchFamily="34" charset="0"/>
                <a:cs typeface="Arial" panose="020B0604020202020204" pitchFamily="34" charset="0"/>
              </a:rPr>
              <a:t>)</a:t>
            </a:r>
          </a:p>
          <a:p>
            <a:pPr marL="285750" indent="-285750">
              <a:buFont typeface="Wingdings" panose="05000000000000000000" pitchFamily="2" charset="2"/>
              <a:buChar char="Ø"/>
            </a:pPr>
            <a:r>
              <a:rPr lang="en-US" sz="1400" dirty="0">
                <a:solidFill>
                  <a:srgbClr val="98281F"/>
                </a:solidFill>
                <a:latin typeface="Arial" panose="020B0604020202020204" pitchFamily="34" charset="0"/>
                <a:cs typeface="Arial" panose="020B0604020202020204" pitchFamily="34" charset="0"/>
              </a:rPr>
              <a:t>Ensure that all documentation meet the requirements of KPMG</a:t>
            </a:r>
          </a:p>
          <a:p>
            <a:pPr marL="285750" indent="-285750">
              <a:buFont typeface="Wingdings" panose="05000000000000000000" pitchFamily="2" charset="2"/>
              <a:buChar char="Ø"/>
            </a:pPr>
            <a:r>
              <a:rPr lang="en-US" sz="1400" dirty="0">
                <a:solidFill>
                  <a:srgbClr val="98281F"/>
                </a:solidFill>
                <a:latin typeface="Arial" panose="020B0604020202020204" pitchFamily="34" charset="0"/>
                <a:cs typeface="Arial" panose="020B0604020202020204" pitchFamily="34" charset="0"/>
              </a:rPr>
              <a:t>Ensure that all administrative duties like Reporting, Dashboard Management, Task Scheduling are managed effectively</a:t>
            </a:r>
          </a:p>
          <a:p>
            <a:pPr marL="285750" indent="-285750">
              <a:buFont typeface="Wingdings" panose="05000000000000000000" pitchFamily="2" charset="2"/>
              <a:buChar char="Ø"/>
            </a:pPr>
            <a:r>
              <a:rPr lang="en-US" sz="1400" dirty="0">
                <a:solidFill>
                  <a:srgbClr val="98281F"/>
                </a:solidFill>
                <a:latin typeface="Arial" panose="020B0604020202020204" pitchFamily="34" charset="0"/>
                <a:cs typeface="Arial" panose="020B0604020202020204" pitchFamily="34" charset="0"/>
              </a:rPr>
              <a:t>Assist the organization in answering questions from statutory auditors (KPMG) towards the end of the year</a:t>
            </a:r>
          </a:p>
          <a:p>
            <a:pPr marL="285750" indent="-285750">
              <a:buFont typeface="Wingdings" panose="05000000000000000000" pitchFamily="2" charset="2"/>
              <a:buChar char="Ø"/>
            </a:pPr>
            <a:r>
              <a:rPr lang="en-US" sz="1400" dirty="0">
                <a:solidFill>
                  <a:srgbClr val="98281F"/>
                </a:solidFill>
                <a:latin typeface="Arial" panose="020B0604020202020204" pitchFamily="34" charset="0"/>
                <a:cs typeface="Arial" panose="020B0604020202020204" pitchFamily="34" charset="0"/>
              </a:rPr>
              <a:t>Project Management to accomplish GE Corporate tollgates</a:t>
            </a:r>
          </a:p>
          <a:p>
            <a:pPr marL="285750" indent="-285750">
              <a:buFont typeface="Wingdings" panose="05000000000000000000" pitchFamily="2" charset="2"/>
              <a:buChar char="Ø"/>
            </a:pPr>
            <a:r>
              <a:rPr lang="en-US" sz="1400" dirty="0">
                <a:solidFill>
                  <a:srgbClr val="98281F"/>
                </a:solidFill>
                <a:latin typeface="Arial" panose="020B0604020202020204" pitchFamily="34" charset="0"/>
                <a:cs typeface="Arial" panose="020B0604020202020204" pitchFamily="34" charset="0"/>
              </a:rPr>
              <a:t>Ensure Quarterly and Annual SAT review is complete and PAST due updates are published on weekly basis and contact AOs for follow ups and Ensure </a:t>
            </a:r>
            <a:r>
              <a:rPr lang="en-US" sz="1400" dirty="0" smtClean="0">
                <a:solidFill>
                  <a:srgbClr val="98281F"/>
                </a:solidFill>
                <a:latin typeface="Arial" panose="020B0604020202020204" pitchFamily="34" charset="0"/>
                <a:cs typeface="Arial" panose="020B0604020202020204" pitchFamily="34" charset="0"/>
              </a:rPr>
              <a:t>closure</a:t>
            </a:r>
            <a:endParaRPr lang="en-US" sz="1400" dirty="0">
              <a:solidFill>
                <a:srgbClr val="98281F"/>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sz="1400" dirty="0">
                <a:solidFill>
                  <a:srgbClr val="98281F"/>
                </a:solidFill>
                <a:latin typeface="Arial" panose="020B0604020202020204" pitchFamily="34" charset="0"/>
                <a:cs typeface="Arial" panose="020B0604020202020204" pitchFamily="34" charset="0"/>
              </a:rPr>
              <a:t>Plan and complete Control Narratives for SOX, Bank and SPII applications by contacting AOs and upload them into iTerm for TOD. Plan and execute TOE testing for SOX and Bank applications and upload the results to iTerm. Ensure the timeline and quality is assured.</a:t>
            </a:r>
          </a:p>
          <a:p>
            <a:pPr marL="285750" indent="-285750">
              <a:buFont typeface="Wingdings" panose="05000000000000000000" pitchFamily="2" charset="2"/>
              <a:buChar char="Ø"/>
            </a:pPr>
            <a:r>
              <a:rPr lang="en-US" sz="1400" dirty="0">
                <a:solidFill>
                  <a:srgbClr val="98281F"/>
                </a:solidFill>
                <a:latin typeface="Arial" panose="020B0604020202020204" pitchFamily="34" charset="0"/>
                <a:cs typeface="Arial" panose="020B0604020202020204" pitchFamily="34" charset="0"/>
              </a:rPr>
              <a:t>For the iTerm assessments including Real Estate Business plan and complete the TOD and TOE review before the </a:t>
            </a:r>
            <a:r>
              <a:rPr lang="en-US" sz="1400" dirty="0" smtClean="0">
                <a:solidFill>
                  <a:srgbClr val="98281F"/>
                </a:solidFill>
                <a:latin typeface="Arial" panose="020B0604020202020204" pitchFamily="34" charset="0"/>
                <a:cs typeface="Arial" panose="020B0604020202020204" pitchFamily="34" charset="0"/>
              </a:rPr>
              <a:t>deadline</a:t>
            </a:r>
            <a:endParaRPr lang="en-US" sz="1400" dirty="0">
              <a:solidFill>
                <a:srgbClr val="98281F"/>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sz="1400" dirty="0">
                <a:solidFill>
                  <a:srgbClr val="98281F"/>
                </a:solidFill>
                <a:latin typeface="Arial" panose="020B0604020202020204" pitchFamily="34" charset="0"/>
                <a:cs typeface="Arial" panose="020B0604020202020204" pitchFamily="34" charset="0"/>
              </a:rPr>
              <a:t>Plan and complete the GECC Review on time and publish the metrics on a daily basis.</a:t>
            </a:r>
          </a:p>
          <a:p>
            <a:pPr marL="285750" indent="-285750">
              <a:buFont typeface="Wingdings" panose="05000000000000000000" pitchFamily="2" charset="2"/>
              <a:buChar char="Ø"/>
            </a:pPr>
            <a:r>
              <a:rPr lang="en-US" sz="1400" dirty="0">
                <a:solidFill>
                  <a:srgbClr val="98281F"/>
                </a:solidFill>
                <a:latin typeface="Arial" panose="020B0604020202020204" pitchFamily="34" charset="0"/>
                <a:cs typeface="Arial" panose="020B0604020202020204" pitchFamily="34" charset="0"/>
              </a:rPr>
              <a:t>Prepare OCMP Monthly report and Change Management Monthly </a:t>
            </a:r>
            <a:r>
              <a:rPr lang="en-US" sz="1400" dirty="0" smtClean="0">
                <a:solidFill>
                  <a:srgbClr val="98281F"/>
                </a:solidFill>
                <a:latin typeface="Arial" panose="020B0604020202020204" pitchFamily="34" charset="0"/>
                <a:cs typeface="Arial" panose="020B0604020202020204" pitchFamily="34" charset="0"/>
              </a:rPr>
              <a:t>Report</a:t>
            </a:r>
            <a:endParaRPr lang="en-US" sz="1400" dirty="0">
              <a:solidFill>
                <a:srgbClr val="98281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1826708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List of Controls for GECA - ITCF</a:t>
            </a:r>
            <a:endParaRPr lang="en-US" dirty="0"/>
          </a:p>
        </p:txBody>
      </p:sp>
      <p:sp>
        <p:nvSpPr>
          <p:cNvPr id="8" name="Rectangle 7"/>
          <p:cNvSpPr/>
          <p:nvPr/>
        </p:nvSpPr>
        <p:spPr>
          <a:xfrm>
            <a:off x="389236" y="1098079"/>
            <a:ext cx="7976287" cy="537686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50000"/>
              </a:lnSpc>
              <a:buClr>
                <a:schemeClr val="accent6">
                  <a:lumMod val="50000"/>
                </a:schemeClr>
              </a:buClr>
              <a:buFont typeface="Wingdings" pitchFamily="2" charset="2"/>
              <a:buChar char="ü"/>
              <a:defRPr/>
            </a:pPr>
            <a:endParaRPr lang="en-US" sz="1400" dirty="0">
              <a:solidFill>
                <a:schemeClr val="tx1"/>
              </a:solidFill>
            </a:endParaRPr>
          </a:p>
        </p:txBody>
      </p:sp>
      <p:sp>
        <p:nvSpPr>
          <p:cNvPr id="4" name="Rectangle 3"/>
          <p:cNvSpPr/>
          <p:nvPr/>
        </p:nvSpPr>
        <p:spPr>
          <a:xfrm>
            <a:off x="389236" y="1098079"/>
            <a:ext cx="5986575" cy="461665"/>
          </a:xfrm>
          <a:prstGeom prst="rect">
            <a:avLst/>
          </a:prstGeom>
        </p:spPr>
        <p:style>
          <a:lnRef idx="1">
            <a:schemeClr val="accent3"/>
          </a:lnRef>
          <a:fillRef idx="3">
            <a:schemeClr val="accent3"/>
          </a:fillRef>
          <a:effectRef idx="2">
            <a:schemeClr val="accent3"/>
          </a:effectRef>
          <a:fontRef idx="minor">
            <a:schemeClr val="lt1"/>
          </a:fontRef>
        </p:style>
        <p:txBody>
          <a:bodyPr wrap="none">
            <a:spAutoFit/>
          </a:bodyPr>
          <a:lstStyle/>
          <a:p>
            <a:r>
              <a:rPr lang="en-US" sz="2400" dirty="0" smtClean="0">
                <a:latin typeface="Arial" panose="020B0604020202020204" pitchFamily="34" charset="0"/>
                <a:cs typeface="Arial" panose="020B0604020202020204" pitchFamily="34" charset="0"/>
              </a:rPr>
              <a:t>Controls in Scope for GE Capital Americas</a:t>
            </a:r>
            <a:endParaRPr lang="en-US" sz="2400" dirty="0">
              <a:latin typeface="Arial" panose="020B0604020202020204" pitchFamily="34" charset="0"/>
              <a:cs typeface="Arial" panose="020B0604020202020204" pitchFamily="34" charset="0"/>
            </a:endParaRPr>
          </a:p>
        </p:txBody>
      </p:sp>
      <p:sp>
        <p:nvSpPr>
          <p:cNvPr id="2" name="Rectangle 1"/>
          <p:cNvSpPr/>
          <p:nvPr/>
        </p:nvSpPr>
        <p:spPr>
          <a:xfrm>
            <a:off x="407771" y="1617345"/>
            <a:ext cx="7673545" cy="4524315"/>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sz="1600" dirty="0">
                <a:latin typeface="Arial" panose="020B0604020202020204" pitchFamily="34" charset="0"/>
                <a:cs typeface="Arial" panose="020B0604020202020204" pitchFamily="34" charset="0"/>
              </a:rPr>
              <a:t>32 </a:t>
            </a:r>
            <a:r>
              <a:rPr lang="en-US" sz="1600" dirty="0" smtClean="0">
                <a:latin typeface="Arial" panose="020B0604020202020204" pitchFamily="34" charset="0"/>
                <a:cs typeface="Arial" panose="020B0604020202020204" pitchFamily="34" charset="0"/>
              </a:rPr>
              <a:t>SOX controls </a:t>
            </a:r>
            <a:r>
              <a:rPr lang="en-US" sz="1600" dirty="0">
                <a:latin typeface="Arial" panose="020B0604020202020204" pitchFamily="34" charset="0"/>
                <a:cs typeface="Arial" panose="020B0604020202020204" pitchFamily="34" charset="0"/>
              </a:rPr>
              <a:t>across 8 domains </a:t>
            </a:r>
            <a:endParaRPr lang="en-US" sz="1600" dirty="0" smtClean="0">
              <a:latin typeface="Arial" panose="020B0604020202020204" pitchFamily="34" charset="0"/>
              <a:cs typeface="Arial" panose="020B0604020202020204" pitchFamily="34" charset="0"/>
            </a:endParaRPr>
          </a:p>
          <a:p>
            <a:pPr marL="742950" lvl="1" indent="-285750">
              <a:lnSpc>
                <a:spcPct val="150000"/>
              </a:lnSpc>
              <a:buFont typeface="Wingdings" panose="05000000000000000000" pitchFamily="2" charset="2"/>
              <a:buChar char="q"/>
            </a:pPr>
            <a:r>
              <a:rPr lang="en-US" sz="1600" dirty="0" smtClean="0">
                <a:latin typeface="Arial" panose="020B0604020202020204" pitchFamily="34" charset="0"/>
                <a:cs typeface="Arial" panose="020B0604020202020204" pitchFamily="34" charset="0"/>
              </a:rPr>
              <a:t>Continuous </a:t>
            </a:r>
            <a:r>
              <a:rPr lang="en-US" sz="1600" dirty="0">
                <a:latin typeface="Arial" panose="020B0604020202020204" pitchFamily="34" charset="0"/>
                <a:cs typeface="Arial" panose="020B0604020202020204" pitchFamily="34" charset="0"/>
              </a:rPr>
              <a:t>Service/Disaster </a:t>
            </a:r>
            <a:r>
              <a:rPr lang="en-US" sz="1600" dirty="0" smtClean="0">
                <a:latin typeface="Arial" panose="020B0604020202020204" pitchFamily="34" charset="0"/>
                <a:cs typeface="Arial" panose="020B0604020202020204" pitchFamily="34" charset="0"/>
              </a:rPr>
              <a:t>Recovery</a:t>
            </a:r>
          </a:p>
          <a:p>
            <a:pPr marL="742950" lvl="1" indent="-285750">
              <a:lnSpc>
                <a:spcPct val="150000"/>
              </a:lnSpc>
              <a:buFont typeface="Wingdings" panose="05000000000000000000" pitchFamily="2" charset="2"/>
              <a:buChar char="q"/>
            </a:pPr>
            <a:r>
              <a:rPr lang="en-US" sz="1600" dirty="0" smtClean="0">
                <a:latin typeface="Arial" panose="020B0604020202020204" pitchFamily="34" charset="0"/>
                <a:cs typeface="Arial" panose="020B0604020202020204" pitchFamily="34" charset="0"/>
              </a:rPr>
              <a:t>System Security</a:t>
            </a:r>
          </a:p>
          <a:p>
            <a:pPr marL="742950" lvl="1" indent="-285750">
              <a:lnSpc>
                <a:spcPct val="150000"/>
              </a:lnSpc>
              <a:buFont typeface="Wingdings" panose="05000000000000000000" pitchFamily="2" charset="2"/>
              <a:buChar char="q"/>
            </a:pPr>
            <a:r>
              <a:rPr lang="en-US" sz="1600" dirty="0" smtClean="0">
                <a:latin typeface="Arial" panose="020B0604020202020204" pitchFamily="34" charset="0"/>
                <a:cs typeface="Arial" panose="020B0604020202020204" pitchFamily="34" charset="0"/>
              </a:rPr>
              <a:t>Data </a:t>
            </a:r>
            <a:r>
              <a:rPr lang="en-US" sz="1600" dirty="0">
                <a:latin typeface="Arial" panose="020B0604020202020204" pitchFamily="34" charset="0"/>
                <a:cs typeface="Arial" panose="020B0604020202020204" pitchFamily="34" charset="0"/>
              </a:rPr>
              <a:t>Backup and Recovery/Manage </a:t>
            </a:r>
            <a:r>
              <a:rPr lang="en-US" sz="1600" dirty="0" smtClean="0">
                <a:latin typeface="Arial" panose="020B0604020202020204" pitchFamily="34" charset="0"/>
                <a:cs typeface="Arial" panose="020B0604020202020204" pitchFamily="34" charset="0"/>
              </a:rPr>
              <a:t>Data</a:t>
            </a:r>
          </a:p>
          <a:p>
            <a:pPr marL="742950" lvl="1" indent="-285750">
              <a:lnSpc>
                <a:spcPct val="150000"/>
              </a:lnSpc>
              <a:buFont typeface="Wingdings" panose="05000000000000000000" pitchFamily="2" charset="2"/>
              <a:buChar char="q"/>
            </a:pPr>
            <a:r>
              <a:rPr lang="en-US" sz="1600" dirty="0" smtClean="0">
                <a:latin typeface="Arial" panose="020B0604020202020204" pitchFamily="34" charset="0"/>
                <a:cs typeface="Arial" panose="020B0604020202020204" pitchFamily="34" charset="0"/>
              </a:rPr>
              <a:t>Problem </a:t>
            </a:r>
            <a:r>
              <a:rPr lang="en-US" sz="1600" dirty="0">
                <a:latin typeface="Arial" panose="020B0604020202020204" pitchFamily="34" charset="0"/>
                <a:cs typeface="Arial" panose="020B0604020202020204" pitchFamily="34" charset="0"/>
              </a:rPr>
              <a:t>and Incident </a:t>
            </a:r>
            <a:r>
              <a:rPr lang="en-US" sz="1600" dirty="0" smtClean="0">
                <a:latin typeface="Arial" panose="020B0604020202020204" pitchFamily="34" charset="0"/>
                <a:cs typeface="Arial" panose="020B0604020202020204" pitchFamily="34" charset="0"/>
              </a:rPr>
              <a:t>Management</a:t>
            </a:r>
          </a:p>
          <a:p>
            <a:pPr marL="742950" lvl="1" indent="-285750">
              <a:lnSpc>
                <a:spcPct val="150000"/>
              </a:lnSpc>
              <a:buFont typeface="Wingdings" panose="05000000000000000000" pitchFamily="2" charset="2"/>
              <a:buChar char="q"/>
            </a:pPr>
            <a:r>
              <a:rPr lang="en-US" sz="1600" dirty="0" smtClean="0">
                <a:latin typeface="Arial" panose="020B0604020202020204" pitchFamily="34" charset="0"/>
                <a:cs typeface="Arial" panose="020B0604020202020204" pitchFamily="34" charset="0"/>
              </a:rPr>
              <a:t>Manage Operations</a:t>
            </a:r>
          </a:p>
          <a:p>
            <a:pPr marL="742950" lvl="1" indent="-285750">
              <a:lnSpc>
                <a:spcPct val="150000"/>
              </a:lnSpc>
              <a:buFont typeface="Wingdings" panose="05000000000000000000" pitchFamily="2" charset="2"/>
              <a:buChar char="q"/>
            </a:pPr>
            <a:r>
              <a:rPr lang="en-US" sz="1600" dirty="0" smtClean="0">
                <a:latin typeface="Arial" panose="020B0604020202020204" pitchFamily="34" charset="0"/>
                <a:cs typeface="Arial" panose="020B0604020202020204" pitchFamily="34" charset="0"/>
              </a:rPr>
              <a:t>Manage IT </a:t>
            </a:r>
            <a:r>
              <a:rPr lang="en-US" sz="1600" dirty="0">
                <a:latin typeface="Arial" panose="020B0604020202020204" pitchFamily="34" charset="0"/>
                <a:cs typeface="Arial" panose="020B0604020202020204" pitchFamily="34" charset="0"/>
              </a:rPr>
              <a:t>Physical </a:t>
            </a:r>
            <a:r>
              <a:rPr lang="en-US" sz="1600" dirty="0" smtClean="0">
                <a:latin typeface="Arial" panose="020B0604020202020204" pitchFamily="34" charset="0"/>
                <a:cs typeface="Arial" panose="020B0604020202020204" pitchFamily="34" charset="0"/>
              </a:rPr>
              <a:t>Space</a:t>
            </a:r>
          </a:p>
          <a:p>
            <a:pPr marL="742950" lvl="1" indent="-285750">
              <a:lnSpc>
                <a:spcPct val="150000"/>
              </a:lnSpc>
              <a:buFont typeface="Wingdings" panose="05000000000000000000" pitchFamily="2" charset="2"/>
              <a:buChar char="q"/>
            </a:pPr>
            <a:r>
              <a:rPr lang="en-US" sz="1600" dirty="0" smtClean="0">
                <a:latin typeface="Arial" panose="020B0604020202020204" pitchFamily="34" charset="0"/>
                <a:cs typeface="Arial" panose="020B0604020202020204" pitchFamily="34" charset="0"/>
              </a:rPr>
              <a:t>Change Control</a:t>
            </a:r>
          </a:p>
          <a:p>
            <a:pPr marL="742950" lvl="1" indent="-285750">
              <a:lnSpc>
                <a:spcPct val="150000"/>
              </a:lnSpc>
              <a:buFont typeface="Wingdings" panose="05000000000000000000" pitchFamily="2" charset="2"/>
              <a:buChar char="q"/>
            </a:pPr>
            <a:r>
              <a:rPr lang="en-US" sz="1600" dirty="0" smtClean="0">
                <a:latin typeface="Arial" panose="020B0604020202020204" pitchFamily="34" charset="0"/>
                <a:cs typeface="Arial" panose="020B0604020202020204" pitchFamily="34" charset="0"/>
              </a:rPr>
              <a:t>Manage Program Development</a:t>
            </a:r>
            <a:endParaRPr lang="en-US" sz="1600" dirty="0">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Ø"/>
            </a:pPr>
            <a:r>
              <a:rPr lang="en-US" sz="1600" dirty="0">
                <a:latin typeface="Arial" panose="020B0604020202020204" pitchFamily="34" charset="0"/>
                <a:cs typeface="Arial" panose="020B0604020202020204" pitchFamily="34" charset="0"/>
              </a:rPr>
              <a:t>39 </a:t>
            </a:r>
            <a:r>
              <a:rPr lang="en-US" sz="1600" dirty="0" smtClean="0">
                <a:latin typeface="Arial" panose="020B0604020202020204" pitchFamily="34" charset="0"/>
                <a:cs typeface="Arial" panose="020B0604020202020204" pitchFamily="34" charset="0"/>
              </a:rPr>
              <a:t>GECB controls across </a:t>
            </a:r>
            <a:r>
              <a:rPr lang="en-US" sz="1600" dirty="0">
                <a:latin typeface="Arial" panose="020B0604020202020204" pitchFamily="34" charset="0"/>
                <a:cs typeface="Arial" panose="020B0604020202020204" pitchFamily="34" charset="0"/>
              </a:rPr>
              <a:t>8 domains </a:t>
            </a:r>
          </a:p>
          <a:p>
            <a:pPr marL="285750" indent="-285750">
              <a:lnSpc>
                <a:spcPct val="150000"/>
              </a:lnSpc>
              <a:buFont typeface="Wingdings" panose="05000000000000000000" pitchFamily="2" charset="2"/>
              <a:buChar char="Ø"/>
            </a:pPr>
            <a:r>
              <a:rPr lang="en-US" sz="1600" dirty="0" smtClean="0">
                <a:latin typeface="Arial" panose="020B0604020202020204" pitchFamily="34" charset="0"/>
                <a:cs typeface="Arial" panose="020B0604020202020204" pitchFamily="34" charset="0"/>
              </a:rPr>
              <a:t>17 Cover Data controls across 2 domains</a:t>
            </a:r>
          </a:p>
          <a:p>
            <a:pPr marL="285750" indent="-285750">
              <a:lnSpc>
                <a:spcPct val="150000"/>
              </a:lnSpc>
              <a:buFont typeface="Wingdings" panose="05000000000000000000" pitchFamily="2" charset="2"/>
              <a:buChar char="Ø"/>
            </a:pPr>
            <a:r>
              <a:rPr lang="en-US" sz="1600" dirty="0" smtClean="0">
                <a:latin typeface="Arial" panose="020B0604020202020204" pitchFamily="34" charset="0"/>
                <a:cs typeface="Arial" panose="020B0604020202020204" pitchFamily="34" charset="0"/>
              </a:rPr>
              <a:t>Application </a:t>
            </a:r>
            <a:r>
              <a:rPr lang="en-US" sz="1600" dirty="0">
                <a:latin typeface="Arial" panose="020B0604020202020204" pitchFamily="34" charset="0"/>
                <a:cs typeface="Arial" panose="020B0604020202020204" pitchFamily="34" charset="0"/>
              </a:rPr>
              <a:t>Controls which includes Application Interface testing </a:t>
            </a:r>
          </a:p>
        </p:txBody>
      </p:sp>
      <p:graphicFrame>
        <p:nvGraphicFramePr>
          <p:cNvPr id="3" name="Object 2">
            <a:hlinkClick r:id="" action="ppaction://ole?verb=1"/>
          </p:cNvPr>
          <p:cNvGraphicFramePr>
            <a:graphicFrameLocks noChangeAspect="1"/>
          </p:cNvGraphicFramePr>
          <p:nvPr>
            <p:extLst>
              <p:ext uri="{D42A27DB-BD31-4B8C-83A1-F6EECF244321}">
                <p14:modId xmlns:p14="http://schemas.microsoft.com/office/powerpoint/2010/main" val="3640209747"/>
              </p:ext>
            </p:extLst>
          </p:nvPr>
        </p:nvGraphicFramePr>
        <p:xfrm>
          <a:off x="6512569" y="3014985"/>
          <a:ext cx="914400" cy="771525"/>
        </p:xfrm>
        <a:graphic>
          <a:graphicData uri="http://schemas.openxmlformats.org/presentationml/2006/ole">
            <mc:AlternateContent xmlns:mc="http://schemas.openxmlformats.org/markup-compatibility/2006">
              <mc:Choice xmlns:v="urn:schemas-microsoft-com:vml" Requires="v">
                <p:oleObj spid="_x0000_s12306" name="Worksheet" showAsIcon="1" r:id="rId4" imgW="914400" imgH="771480" progId="Excel.Sheet.12">
                  <p:embed/>
                </p:oleObj>
              </mc:Choice>
              <mc:Fallback>
                <p:oleObj name="Worksheet" showAsIcon="1" r:id="rId4" imgW="914400" imgH="771480" progId="Excel.Sheet.12">
                  <p:embed/>
                  <p:pic>
                    <p:nvPicPr>
                      <p:cNvPr id="0" name="Object 2"/>
                      <p:cNvPicPr>
                        <a:picLocks noChangeAspect="1" noChangeArrowheads="1"/>
                      </p:cNvPicPr>
                      <p:nvPr/>
                    </p:nvPicPr>
                    <p:blipFill>
                      <a:blip r:embed="rId5"/>
                      <a:srcRect/>
                      <a:stretch>
                        <a:fillRect/>
                      </a:stretch>
                    </p:blipFill>
                    <p:spPr bwMode="auto">
                      <a:xfrm>
                        <a:off x="6512569" y="3014985"/>
                        <a:ext cx="91440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9" name="Group 13"/>
          <p:cNvGrpSpPr>
            <a:grpSpLocks/>
          </p:cNvGrpSpPr>
          <p:nvPr/>
        </p:nvGrpSpPr>
        <p:grpSpPr bwMode="auto">
          <a:xfrm>
            <a:off x="5882628" y="2576835"/>
            <a:ext cx="2198688" cy="1209675"/>
            <a:chOff x="1863" y="566"/>
            <a:chExt cx="1385" cy="762"/>
          </a:xfrm>
          <a:solidFill>
            <a:schemeClr val="accent3"/>
          </a:solidFill>
        </p:grpSpPr>
        <p:sp>
          <p:nvSpPr>
            <p:cNvPr id="10" name="Rectangle 5"/>
            <p:cNvSpPr>
              <a:spLocks noChangeArrowheads="1"/>
            </p:cNvSpPr>
            <p:nvPr/>
          </p:nvSpPr>
          <p:spPr bwMode="auto">
            <a:xfrm>
              <a:off x="1863" y="566"/>
              <a:ext cx="1380" cy="200"/>
            </a:xfrm>
            <a:prstGeom prst="rect">
              <a:avLst/>
            </a:prstGeom>
            <a:grpFill/>
            <a:ln w="9525">
              <a:solidFill>
                <a:schemeClr val="tx1"/>
              </a:solidFill>
              <a:miter lim="800000"/>
              <a:headEnd/>
              <a:tailEnd/>
            </a:ln>
          </p:spPr>
          <p:txBody>
            <a:bodyPr wrap="none" anchor="ctr"/>
            <a:lstStyle>
              <a:lvl1pPr algn="l" eaLnBrk="0" hangingPunct="0">
                <a:lnSpc>
                  <a:spcPct val="90000"/>
                </a:lnSpc>
                <a:buChar char="•"/>
                <a:defRPr sz="2000">
                  <a:solidFill>
                    <a:srgbClr val="1E4191"/>
                  </a:solidFill>
                  <a:latin typeface="GE Inspira Pitch" pitchFamily="34" charset="0"/>
                </a:defRPr>
              </a:lvl1pPr>
              <a:lvl2pPr marL="742950" indent="-285750" algn="l" eaLnBrk="0" hangingPunct="0">
                <a:lnSpc>
                  <a:spcPct val="90000"/>
                </a:lnSpc>
                <a:spcBef>
                  <a:spcPct val="30000"/>
                </a:spcBef>
                <a:buFont typeface="GE Inspira Pitch" pitchFamily="34" charset="0"/>
                <a:buChar char="•"/>
                <a:defRPr sz="2000">
                  <a:solidFill>
                    <a:srgbClr val="1E4191"/>
                  </a:solidFill>
                  <a:latin typeface="GE Inspira Pitch" pitchFamily="34" charset="0"/>
                </a:defRPr>
              </a:lvl2pPr>
              <a:lvl3pPr marL="1143000" indent="-228600" algn="l" eaLnBrk="0" hangingPunct="0">
                <a:lnSpc>
                  <a:spcPct val="90000"/>
                </a:lnSpc>
                <a:spcBef>
                  <a:spcPct val="20000"/>
                </a:spcBef>
                <a:buChar char="–"/>
                <a:defRPr sz="2000">
                  <a:solidFill>
                    <a:srgbClr val="1E4191"/>
                  </a:solidFill>
                  <a:latin typeface="GE Inspira Pitch" pitchFamily="34" charset="0"/>
                </a:defRPr>
              </a:lvl3pPr>
              <a:lvl4pPr marL="1600200" indent="-228600" algn="l" eaLnBrk="0" hangingPunct="0">
                <a:lnSpc>
                  <a:spcPct val="90000"/>
                </a:lnSpc>
                <a:spcBef>
                  <a:spcPct val="10000"/>
                </a:spcBef>
                <a:buChar char="–"/>
                <a:defRPr sz="2000">
                  <a:solidFill>
                    <a:srgbClr val="1E4191"/>
                  </a:solidFill>
                  <a:latin typeface="GE Inspira Pitch" pitchFamily="34" charset="0"/>
                </a:defRPr>
              </a:lvl4pPr>
              <a:lvl5pPr marL="2057400" indent="-228600" algn="l" eaLnBrk="0" hangingPunct="0">
                <a:lnSpc>
                  <a:spcPct val="90000"/>
                </a:lnSpc>
                <a:spcBef>
                  <a:spcPct val="0"/>
                </a:spcBef>
                <a:buChar char="–"/>
                <a:defRPr sz="2000">
                  <a:solidFill>
                    <a:srgbClr val="1E4191"/>
                  </a:solidFill>
                  <a:latin typeface="GE Inspira Pitch" pitchFamily="34" charset="0"/>
                </a:defRPr>
              </a:lvl5pPr>
              <a:lvl6pPr marL="25146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6pPr>
              <a:lvl7pPr marL="29718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7pPr>
              <a:lvl8pPr marL="34290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8pPr>
              <a:lvl9pPr marL="3886200" indent="-228600" eaLnBrk="0" fontAlgn="base" hangingPunct="0">
                <a:lnSpc>
                  <a:spcPct val="90000"/>
                </a:lnSpc>
                <a:spcBef>
                  <a:spcPct val="0"/>
                </a:spcBef>
                <a:spcAft>
                  <a:spcPct val="0"/>
                </a:spcAft>
                <a:buClr>
                  <a:srgbClr val="004880"/>
                </a:buClr>
                <a:buChar char="–"/>
                <a:defRPr sz="2000">
                  <a:solidFill>
                    <a:srgbClr val="1E4191"/>
                  </a:solidFill>
                  <a:latin typeface="GE Inspira Pitch" pitchFamily="34" charset="0"/>
                </a:defRPr>
              </a:lvl9pPr>
            </a:lstStyle>
            <a:p>
              <a:pPr algn="ctr">
                <a:lnSpc>
                  <a:spcPct val="100000"/>
                </a:lnSpc>
                <a:spcBef>
                  <a:spcPct val="0"/>
                </a:spcBef>
                <a:buClrTx/>
                <a:buFontTx/>
                <a:buNone/>
              </a:pPr>
              <a:r>
                <a:rPr lang="en-US" altLang="en-US" sz="1400" dirty="0">
                  <a:solidFill>
                    <a:schemeClr val="bg1"/>
                  </a:solidFill>
                </a:rPr>
                <a:t>Controls In-scope</a:t>
              </a:r>
            </a:p>
          </p:txBody>
        </p:sp>
        <p:sp>
          <p:nvSpPr>
            <p:cNvPr id="11" name="Line 6"/>
            <p:cNvSpPr>
              <a:spLocks noChangeShapeType="1"/>
            </p:cNvSpPr>
            <p:nvPr/>
          </p:nvSpPr>
          <p:spPr bwMode="auto">
            <a:xfrm>
              <a:off x="3242" y="766"/>
              <a:ext cx="0" cy="562"/>
            </a:xfrm>
            <a:prstGeom prst="line">
              <a:avLst/>
            </a:prstGeom>
            <a:grpFill/>
            <a:ln w="12700">
              <a:solidFill>
                <a:schemeClr val="tx1"/>
              </a:solidFill>
              <a:round/>
              <a:headEnd/>
              <a:tailEnd/>
            </a:ln>
            <a:extLst/>
          </p:spPr>
          <p:txBody>
            <a:bodyPr tIns="0" rIns="0" bIns="0"/>
            <a:lstStyle/>
            <a:p>
              <a:endParaRPr lang="en-US"/>
            </a:p>
          </p:txBody>
        </p:sp>
        <p:sp>
          <p:nvSpPr>
            <p:cNvPr id="12" name="Line 7"/>
            <p:cNvSpPr>
              <a:spLocks noChangeShapeType="1"/>
            </p:cNvSpPr>
            <p:nvPr/>
          </p:nvSpPr>
          <p:spPr bwMode="auto">
            <a:xfrm>
              <a:off x="1866" y="766"/>
              <a:ext cx="0" cy="562"/>
            </a:xfrm>
            <a:prstGeom prst="line">
              <a:avLst/>
            </a:prstGeom>
            <a:grpFill/>
            <a:ln w="12700">
              <a:solidFill>
                <a:schemeClr val="tx1"/>
              </a:solidFill>
              <a:round/>
              <a:headEnd/>
              <a:tailEnd/>
            </a:ln>
            <a:extLst/>
          </p:spPr>
          <p:txBody>
            <a:bodyPr tIns="0" rIns="0" bIns="0"/>
            <a:lstStyle/>
            <a:p>
              <a:endParaRPr lang="en-US"/>
            </a:p>
          </p:txBody>
        </p:sp>
        <p:sp>
          <p:nvSpPr>
            <p:cNvPr id="13" name="Line 8"/>
            <p:cNvSpPr>
              <a:spLocks noChangeShapeType="1"/>
            </p:cNvSpPr>
            <p:nvPr/>
          </p:nvSpPr>
          <p:spPr bwMode="auto">
            <a:xfrm flipV="1">
              <a:off x="1873" y="1319"/>
              <a:ext cx="1375" cy="0"/>
            </a:xfrm>
            <a:prstGeom prst="line">
              <a:avLst/>
            </a:prstGeom>
            <a:grpFill/>
            <a:ln w="12700">
              <a:solidFill>
                <a:srgbClr val="4157AD"/>
              </a:solidFill>
              <a:round/>
              <a:headEnd/>
              <a:tailEnd/>
            </a:ln>
            <a:extLst/>
          </p:spPr>
          <p:txBody>
            <a:bodyPr tIns="0" rIns="0" bIns="0"/>
            <a:lstStyle/>
            <a:p>
              <a:endParaRPr lang="en-US"/>
            </a:p>
          </p:txBody>
        </p:sp>
      </p:grpSp>
    </p:spTree>
    <p:extLst>
      <p:ext uri="{BB962C8B-B14F-4D97-AF65-F5344CB8AC3E}">
        <p14:creationId xmlns:p14="http://schemas.microsoft.com/office/powerpoint/2010/main" val="40355430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Control Narrative</a:t>
            </a:r>
            <a:endParaRPr lang="en-US" dirty="0"/>
          </a:p>
        </p:txBody>
      </p:sp>
      <p:sp>
        <p:nvSpPr>
          <p:cNvPr id="8" name="Rectangle 7"/>
          <p:cNvSpPr/>
          <p:nvPr/>
        </p:nvSpPr>
        <p:spPr>
          <a:xfrm>
            <a:off x="389236" y="1098079"/>
            <a:ext cx="7976287" cy="537686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50000"/>
              </a:lnSpc>
              <a:buClr>
                <a:schemeClr val="accent6">
                  <a:lumMod val="50000"/>
                </a:schemeClr>
              </a:buClr>
              <a:buFont typeface="Wingdings" pitchFamily="2" charset="2"/>
              <a:buChar char="ü"/>
              <a:defRPr/>
            </a:pPr>
            <a:endParaRPr lang="en-US" sz="1400" dirty="0">
              <a:solidFill>
                <a:schemeClr val="tx1"/>
              </a:solidFill>
            </a:endParaRPr>
          </a:p>
        </p:txBody>
      </p:sp>
      <p:sp>
        <p:nvSpPr>
          <p:cNvPr id="3" name="Rectangle 2"/>
          <p:cNvSpPr/>
          <p:nvPr/>
        </p:nvSpPr>
        <p:spPr>
          <a:xfrm>
            <a:off x="389235" y="1173187"/>
            <a:ext cx="7976287" cy="5478423"/>
          </a:xfrm>
          <a:prstGeom prst="rect">
            <a:avLst/>
          </a:prstGeom>
        </p:spPr>
        <p:txBody>
          <a:bodyPr wrap="square">
            <a:spAutoFit/>
          </a:bodyPr>
          <a:lstStyle/>
          <a:p>
            <a:r>
              <a:rPr lang="en-US" sz="1400" b="1" dirty="0" smtClean="0">
                <a:latin typeface="Arial" panose="020B0604020202020204" pitchFamily="34" charset="0"/>
                <a:cs typeface="Arial" panose="020B0604020202020204" pitchFamily="34" charset="0"/>
              </a:rPr>
              <a:t>Objective:</a:t>
            </a:r>
          </a:p>
          <a:p>
            <a:endParaRPr lang="en-US" sz="1400" b="1"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To illustrate the entire process followed by the Application Team in relevancy to a control area.  This would help determine if one or more controls are satisfied &amp; if the Asset is compliant as per the control requirements. </a:t>
            </a:r>
            <a:endParaRPr lang="en-US" sz="1400" dirty="0" smtClean="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r>
              <a:rPr lang="en-US" altLang="en-US" sz="1400" b="1" dirty="0" smtClean="0">
                <a:latin typeface="Arial" panose="020B0604020202020204" pitchFamily="34" charset="0"/>
                <a:cs typeface="Arial" panose="020B0604020202020204" pitchFamily="34" charset="0"/>
              </a:rPr>
              <a:t>iGATE’s Scope:</a:t>
            </a:r>
          </a:p>
          <a:p>
            <a:endParaRPr lang="en-US" altLang="en-US" sz="1400" b="1" dirty="0">
              <a:latin typeface="Arial" panose="020B0604020202020204" pitchFamily="34" charset="0"/>
              <a:cs typeface="Arial" panose="020B0604020202020204" pitchFamily="34" charset="0"/>
            </a:endParaRPr>
          </a:p>
          <a:p>
            <a:r>
              <a:rPr lang="en-US" altLang="en-US" sz="1400" dirty="0">
                <a:latin typeface="Arial" panose="020B0604020202020204" pitchFamily="34" charset="0"/>
                <a:cs typeface="Arial" panose="020B0604020202020204" pitchFamily="34" charset="0"/>
              </a:rPr>
              <a:t>GECA Compliance Assurance Team (iGATE Team) to facilitate the documentation of control narratives with the Asset Owners for all the in-scope applications (Sox, Bank and Covered Data). Completed &amp; Signed-off control narratives are used as a baseline to document the TOD. Any changes to the control narratives and supporting documents should be verified &amp; confirmed with the Asset Owner  for next year’s certification</a:t>
            </a:r>
            <a:r>
              <a:rPr lang="en-US" altLang="en-US" sz="1400" dirty="0" smtClean="0">
                <a:latin typeface="Arial" panose="020B0604020202020204" pitchFamily="34" charset="0"/>
                <a:cs typeface="Arial" panose="020B0604020202020204" pitchFamily="34" charset="0"/>
              </a:rPr>
              <a:t>.</a:t>
            </a:r>
          </a:p>
          <a:p>
            <a:endParaRPr lang="en-US" altLang="en-US" sz="1400" dirty="0">
              <a:latin typeface="Arial" panose="020B0604020202020204" pitchFamily="34" charset="0"/>
              <a:cs typeface="Arial" panose="020B0604020202020204" pitchFamily="34" charset="0"/>
            </a:endParaRPr>
          </a:p>
          <a:p>
            <a:r>
              <a:rPr lang="en-US" altLang="en-US" sz="1400" b="1" dirty="0" smtClean="0">
                <a:latin typeface="Arial" panose="020B0604020202020204" pitchFamily="34" charset="0"/>
                <a:cs typeface="Arial" panose="020B0604020202020204" pitchFamily="34" charset="0"/>
              </a:rPr>
              <a:t>Stake Holders:</a:t>
            </a:r>
          </a:p>
          <a:p>
            <a:endParaRPr lang="en-US" altLang="en-US" sz="1400" b="1" dirty="0">
              <a:latin typeface="Arial" panose="020B0604020202020204" pitchFamily="34" charset="0"/>
              <a:cs typeface="Arial" panose="020B0604020202020204" pitchFamily="34" charset="0"/>
            </a:endParaRPr>
          </a:p>
          <a:p>
            <a:pPr marL="742950" lvl="1" indent="-285750">
              <a:buFont typeface="Wingdings" panose="05000000000000000000" pitchFamily="2" charset="2"/>
              <a:buChar char="v"/>
            </a:pPr>
            <a:r>
              <a:rPr lang="en-US" altLang="en-US" sz="1400" dirty="0">
                <a:latin typeface="Arial" panose="020B0604020202020204" pitchFamily="34" charset="0"/>
                <a:cs typeface="Arial" panose="020B0604020202020204" pitchFamily="34" charset="0"/>
              </a:rPr>
              <a:t>GECA Regulated Asset Owners</a:t>
            </a:r>
          </a:p>
          <a:p>
            <a:pPr marL="742950" lvl="1" indent="-285750">
              <a:buFont typeface="Wingdings" panose="05000000000000000000" pitchFamily="2" charset="2"/>
              <a:buChar char="v"/>
            </a:pPr>
            <a:r>
              <a:rPr lang="en-US" altLang="en-US" sz="1400" dirty="0">
                <a:latin typeface="Arial" panose="020B0604020202020204" pitchFamily="34" charset="0"/>
                <a:cs typeface="Arial" panose="020B0604020202020204" pitchFamily="34" charset="0"/>
              </a:rPr>
              <a:t>GECA IT Controller</a:t>
            </a:r>
          </a:p>
          <a:p>
            <a:pPr marL="742950" lvl="1" indent="-285750">
              <a:buFont typeface="Wingdings" panose="05000000000000000000" pitchFamily="2" charset="2"/>
              <a:buChar char="v"/>
            </a:pPr>
            <a:r>
              <a:rPr lang="en-US" altLang="en-US" sz="1400" dirty="0">
                <a:latin typeface="Arial" panose="020B0604020202020204" pitchFamily="34" charset="0"/>
                <a:cs typeface="Arial" panose="020B0604020202020204" pitchFamily="34" charset="0"/>
              </a:rPr>
              <a:t>GECA ITCF Support Team (iGATE team) </a:t>
            </a:r>
            <a:endParaRPr lang="en-US" altLang="en-US" sz="1400" dirty="0" smtClean="0">
              <a:latin typeface="Arial" panose="020B0604020202020204" pitchFamily="34" charset="0"/>
              <a:cs typeface="Arial" panose="020B0604020202020204" pitchFamily="34" charset="0"/>
            </a:endParaRPr>
          </a:p>
          <a:p>
            <a:endParaRPr lang="en-US" altLang="en-US" sz="1400" dirty="0">
              <a:latin typeface="Arial" panose="020B0604020202020204" pitchFamily="34" charset="0"/>
              <a:cs typeface="Arial" panose="020B0604020202020204" pitchFamily="34" charset="0"/>
            </a:endParaRPr>
          </a:p>
          <a:p>
            <a:r>
              <a:rPr lang="en-US" altLang="en-US" sz="1400" b="1" dirty="0" smtClean="0">
                <a:latin typeface="Arial" panose="020B0604020202020204" pitchFamily="34" charset="0"/>
                <a:cs typeface="Arial" panose="020B0604020202020204" pitchFamily="34" charset="0"/>
              </a:rPr>
              <a:t>Frequency:</a:t>
            </a:r>
          </a:p>
          <a:p>
            <a:endParaRPr lang="en-US" altLang="en-US" sz="1400" b="1" dirty="0">
              <a:latin typeface="Arial" panose="020B0604020202020204" pitchFamily="34" charset="0"/>
              <a:cs typeface="Arial" panose="020B0604020202020204" pitchFamily="34" charset="0"/>
            </a:endParaRPr>
          </a:p>
          <a:p>
            <a:r>
              <a:rPr lang="en-US" altLang="en-US" sz="1400" dirty="0">
                <a:latin typeface="Arial" panose="020B0604020202020204" pitchFamily="34" charset="0"/>
                <a:cs typeface="Arial" panose="020B0604020202020204" pitchFamily="34" charset="0"/>
              </a:rPr>
              <a:t>Control narratives are performed annually. Normally, this is performed during the 2nd quarter.</a:t>
            </a:r>
          </a:p>
          <a:p>
            <a:endParaRPr lang="en-US" altLang="en-US" sz="1400" dirty="0">
              <a:latin typeface="Arial" panose="020B0604020202020204" pitchFamily="34" charset="0"/>
              <a:cs typeface="Arial" panose="020B0604020202020204" pitchFamily="34" charset="0"/>
            </a:endParaRPr>
          </a:p>
          <a:p>
            <a:endParaRPr lang="en-US" alt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3554308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Control Narrative</a:t>
            </a:r>
            <a:endParaRPr lang="en-US" dirty="0"/>
          </a:p>
        </p:txBody>
      </p:sp>
      <p:sp>
        <p:nvSpPr>
          <p:cNvPr id="8" name="Rectangle 7"/>
          <p:cNvSpPr/>
          <p:nvPr/>
        </p:nvSpPr>
        <p:spPr>
          <a:xfrm>
            <a:off x="389236" y="1098079"/>
            <a:ext cx="7976287" cy="537686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50000"/>
              </a:lnSpc>
              <a:buClr>
                <a:schemeClr val="accent6">
                  <a:lumMod val="50000"/>
                </a:schemeClr>
              </a:buClr>
              <a:buFont typeface="Wingdings" pitchFamily="2" charset="2"/>
              <a:buChar char="ü"/>
              <a:defRPr/>
            </a:pPr>
            <a:endParaRPr lang="en-US" sz="1400" dirty="0">
              <a:solidFill>
                <a:schemeClr val="tx1"/>
              </a:solidFill>
            </a:endParaRPr>
          </a:p>
        </p:txBody>
      </p:sp>
      <p:sp>
        <p:nvSpPr>
          <p:cNvPr id="3" name="Rectangle 2"/>
          <p:cNvSpPr/>
          <p:nvPr/>
        </p:nvSpPr>
        <p:spPr>
          <a:xfrm>
            <a:off x="389235" y="1173187"/>
            <a:ext cx="7976287" cy="4616648"/>
          </a:xfrm>
          <a:prstGeom prst="rect">
            <a:avLst/>
          </a:prstGeom>
        </p:spPr>
        <p:txBody>
          <a:bodyPr wrap="square">
            <a:spAutoFit/>
          </a:bodyPr>
          <a:lstStyle/>
          <a:p>
            <a:r>
              <a:rPr lang="en-US" sz="1400" b="1" dirty="0" smtClean="0">
                <a:latin typeface="Arial" panose="020B0604020202020204" pitchFamily="34" charset="0"/>
                <a:cs typeface="Arial" panose="020B0604020202020204" pitchFamily="34" charset="0"/>
              </a:rPr>
              <a:t>Process description:</a:t>
            </a:r>
          </a:p>
          <a:p>
            <a:endParaRPr lang="en-US" sz="1400" b="1"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ALL in-scope applications for which the annual TOD has to be submitted is identified by the GECA Compliance Assurance Team (iGATE).GECA Compliance Assurance Team (iGATE) then contacts the AO or delegates of an asset. The processes for each control under scope for an application is discussed and documented for the below Control Narratives as applicable</a:t>
            </a:r>
            <a:r>
              <a:rPr lang="en-US" sz="1400" dirty="0" smtClean="0">
                <a:latin typeface="Arial" panose="020B0604020202020204" pitchFamily="34" charset="0"/>
                <a:cs typeface="Arial" panose="020B0604020202020204" pitchFamily="34" charset="0"/>
              </a:rPr>
              <a:t>:</a:t>
            </a:r>
          </a:p>
          <a:p>
            <a:endParaRPr lang="en-US" sz="1400" dirty="0">
              <a:latin typeface="Arial" panose="020B0604020202020204" pitchFamily="34" charset="0"/>
              <a:cs typeface="Arial" panose="020B0604020202020204" pitchFamily="34" charset="0"/>
            </a:endParaRPr>
          </a:p>
          <a:p>
            <a:pPr marL="742950" lvl="1"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Access</a:t>
            </a:r>
          </a:p>
          <a:p>
            <a:pPr marL="742950" lvl="1"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Data Management</a:t>
            </a:r>
          </a:p>
          <a:p>
            <a:pPr marL="742950" lvl="1"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Infrastructure</a:t>
            </a:r>
          </a:p>
          <a:p>
            <a:pPr marL="742950" lvl="1"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Manage Operations</a:t>
            </a:r>
          </a:p>
          <a:p>
            <a:pPr marL="742950" lvl="1"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Security</a:t>
            </a:r>
          </a:p>
          <a:p>
            <a:pPr marL="742950" lvl="1"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Change Management</a:t>
            </a:r>
            <a:endParaRPr lang="en-US" sz="1400" dirty="0" smtClean="0">
              <a:latin typeface="Arial" panose="020B0604020202020204" pitchFamily="34" charset="0"/>
              <a:cs typeface="Arial" panose="020B0604020202020204" pitchFamily="34" charset="0"/>
            </a:endParaRPr>
          </a:p>
          <a:p>
            <a:endParaRPr lang="en-US" altLang="en-US" sz="1400" dirty="0">
              <a:latin typeface="Arial" panose="020B0604020202020204" pitchFamily="34" charset="0"/>
              <a:cs typeface="Arial" panose="020B0604020202020204" pitchFamily="34" charset="0"/>
            </a:endParaRPr>
          </a:p>
          <a:p>
            <a:r>
              <a:rPr lang="en-US" altLang="en-US" sz="1400" dirty="0">
                <a:latin typeface="Arial" panose="020B0604020202020204" pitchFamily="34" charset="0"/>
                <a:cs typeface="Arial" panose="020B0604020202020204" pitchFamily="34" charset="0"/>
              </a:rPr>
              <a:t>For existing Control Narratives from the previous year for an Application, the AO or Delegate is contacted to confirm if there are any change to the process and documented as appropriate. Also, the Supporting documents are collected to evidence the change</a:t>
            </a:r>
            <a:r>
              <a:rPr lang="en-US" altLang="en-US" sz="1400" dirty="0" smtClean="0">
                <a:latin typeface="Arial" panose="020B0604020202020204" pitchFamily="34" charset="0"/>
                <a:cs typeface="Arial" panose="020B0604020202020204" pitchFamily="34" charset="0"/>
              </a:rPr>
              <a:t>.</a:t>
            </a:r>
          </a:p>
          <a:p>
            <a:endParaRPr lang="en-US" altLang="en-US" sz="1400" dirty="0">
              <a:latin typeface="Arial" panose="020B0604020202020204" pitchFamily="34" charset="0"/>
              <a:cs typeface="Arial" panose="020B0604020202020204" pitchFamily="34" charset="0"/>
            </a:endParaRPr>
          </a:p>
          <a:p>
            <a:r>
              <a:rPr lang="en-US" altLang="en-US" sz="1400" b="1" dirty="0" smtClean="0">
                <a:latin typeface="Arial" panose="020B0604020202020204" pitchFamily="34" charset="0"/>
                <a:cs typeface="Arial" panose="020B0604020202020204" pitchFamily="34" charset="0"/>
              </a:rPr>
              <a:t>Procedure Mapping File</a:t>
            </a:r>
            <a:r>
              <a:rPr lang="en-US" altLang="en-US" sz="1400" dirty="0" smtClean="0">
                <a:latin typeface="Arial" panose="020B0604020202020204" pitchFamily="34" charset="0"/>
                <a:cs typeface="Arial" panose="020B0604020202020204" pitchFamily="34" charset="0"/>
              </a:rPr>
              <a:t>:</a:t>
            </a:r>
          </a:p>
          <a:p>
            <a:endParaRPr lang="en-US" altLang="en-US" sz="1400" dirty="0">
              <a:latin typeface="Arial" panose="020B0604020202020204" pitchFamily="34" charset="0"/>
              <a:cs typeface="Arial" panose="020B0604020202020204" pitchFamily="34" charset="0"/>
            </a:endParaRPr>
          </a:p>
          <a:p>
            <a:endParaRPr lang="en-US" altLang="en-US" sz="1400" dirty="0">
              <a:latin typeface="Arial" panose="020B0604020202020204" pitchFamily="34" charset="0"/>
              <a:cs typeface="Arial" panose="020B0604020202020204"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533539378"/>
              </p:ext>
            </p:extLst>
          </p:nvPr>
        </p:nvGraphicFramePr>
        <p:xfrm>
          <a:off x="820738" y="5419154"/>
          <a:ext cx="1265237" cy="741362"/>
        </p:xfrm>
        <a:graphic>
          <a:graphicData uri="http://schemas.openxmlformats.org/presentationml/2006/ole">
            <mc:AlternateContent xmlns:mc="http://schemas.openxmlformats.org/markup-compatibility/2006">
              <mc:Choice xmlns:v="urn:schemas-microsoft-com:vml" Requires="v">
                <p:oleObj spid="_x0000_s9241" name="Worksheet" showAsIcon="1" r:id="rId4" imgW="1151640" imgH="745200" progId="Excel.Sheet.12">
                  <p:embed/>
                </p:oleObj>
              </mc:Choice>
              <mc:Fallback>
                <p:oleObj name="Worksheet" showAsIcon="1" r:id="rId4" imgW="1151640" imgH="745200" progId="Excel.Sheet.12">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0738" y="5419154"/>
                        <a:ext cx="1265237"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8332987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Control Narrative</a:t>
            </a:r>
            <a:endParaRPr lang="en-US" dirty="0"/>
          </a:p>
        </p:txBody>
      </p:sp>
      <p:sp>
        <p:nvSpPr>
          <p:cNvPr id="8" name="Rectangle 7"/>
          <p:cNvSpPr/>
          <p:nvPr/>
        </p:nvSpPr>
        <p:spPr>
          <a:xfrm>
            <a:off x="389236" y="1098079"/>
            <a:ext cx="7976287" cy="537686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50000"/>
              </a:lnSpc>
              <a:buClr>
                <a:schemeClr val="accent6">
                  <a:lumMod val="50000"/>
                </a:schemeClr>
              </a:buClr>
              <a:buFont typeface="Wingdings" pitchFamily="2" charset="2"/>
              <a:buChar char="ü"/>
              <a:defRPr/>
            </a:pPr>
            <a:endParaRPr lang="en-US" sz="1400" dirty="0">
              <a:solidFill>
                <a:schemeClr val="tx1"/>
              </a:solidFill>
            </a:endParaRPr>
          </a:p>
        </p:txBody>
      </p:sp>
      <p:sp>
        <p:nvSpPr>
          <p:cNvPr id="3" name="Rectangle 2"/>
          <p:cNvSpPr/>
          <p:nvPr/>
        </p:nvSpPr>
        <p:spPr>
          <a:xfrm>
            <a:off x="389235" y="1173187"/>
            <a:ext cx="7976287" cy="4724370"/>
          </a:xfrm>
          <a:prstGeom prst="rect">
            <a:avLst/>
          </a:prstGeom>
        </p:spPr>
        <p:txBody>
          <a:bodyPr wrap="square">
            <a:spAutoFit/>
          </a:bodyPr>
          <a:lstStyle/>
          <a:p>
            <a:r>
              <a:rPr lang="en-US" sz="1400" b="1" dirty="0" smtClean="0">
                <a:latin typeface="Arial" panose="020B0604020202020204" pitchFamily="34" charset="0"/>
                <a:cs typeface="Arial" panose="020B0604020202020204" pitchFamily="34" charset="0"/>
              </a:rPr>
              <a:t>Steps followed to document Control Narrative:</a:t>
            </a:r>
          </a:p>
          <a:p>
            <a:endParaRPr lang="en-US" sz="14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US" sz="1400" dirty="0" smtClean="0">
                <a:latin typeface="Arial" panose="020B0604020202020204" pitchFamily="34" charset="0"/>
                <a:cs typeface="Arial" panose="020B0604020202020204" pitchFamily="34" charset="0"/>
              </a:rPr>
              <a:t>ABIR </a:t>
            </a:r>
            <a:r>
              <a:rPr lang="en-US" sz="1400" dirty="0">
                <a:latin typeface="Arial" panose="020B0604020202020204" pitchFamily="34" charset="0"/>
                <a:cs typeface="Arial" panose="020B0604020202020204" pitchFamily="34" charset="0"/>
              </a:rPr>
              <a:t>team </a:t>
            </a:r>
            <a:r>
              <a:rPr lang="en-US" sz="1400" dirty="0" smtClean="0">
                <a:latin typeface="Arial" panose="020B0604020202020204" pitchFamily="34" charset="0"/>
                <a:cs typeface="Arial" panose="020B0604020202020204" pitchFamily="34" charset="0"/>
              </a:rPr>
              <a:t>will contact the Asset Owner </a:t>
            </a:r>
            <a:r>
              <a:rPr lang="en-US" sz="1400" dirty="0">
                <a:latin typeface="Arial" panose="020B0604020202020204" pitchFamily="34" charset="0"/>
                <a:cs typeface="Arial" panose="020B0604020202020204" pitchFamily="34" charset="0"/>
              </a:rPr>
              <a:t>to </a:t>
            </a:r>
            <a:r>
              <a:rPr lang="en-US" sz="1400" dirty="0" smtClean="0">
                <a:latin typeface="Arial" panose="020B0604020202020204" pitchFamily="34" charset="0"/>
                <a:cs typeface="Arial" panose="020B0604020202020204" pitchFamily="34" charset="0"/>
              </a:rPr>
              <a:t>collect the information </a:t>
            </a:r>
            <a:r>
              <a:rPr lang="en-US" sz="1400" dirty="0">
                <a:latin typeface="Arial" panose="020B0604020202020204" pitchFamily="34" charset="0"/>
                <a:cs typeface="Arial" panose="020B0604020202020204" pitchFamily="34" charset="0"/>
              </a:rPr>
              <a:t>for every control narrative </a:t>
            </a:r>
            <a:endParaRPr lang="en-US" sz="1400" dirty="0" smtClean="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US" sz="1400" dirty="0" smtClean="0">
                <a:latin typeface="Arial" panose="020B0604020202020204" pitchFamily="34" charset="0"/>
                <a:cs typeface="Arial" panose="020B0604020202020204" pitchFamily="34" charset="0"/>
              </a:rPr>
              <a:t>Prior to documenting the control narrative, ABIR team will explain the procedure mapping file to the AO</a:t>
            </a:r>
          </a:p>
          <a:p>
            <a:pPr marL="342900" indent="-342900">
              <a:lnSpc>
                <a:spcPct val="150000"/>
              </a:lnSpc>
              <a:buFont typeface="+mj-lt"/>
              <a:buAutoNum type="arabicPeriod"/>
            </a:pPr>
            <a:r>
              <a:rPr lang="en-US" sz="1400" dirty="0" smtClean="0">
                <a:latin typeface="Arial" panose="020B0604020202020204" pitchFamily="34" charset="0"/>
                <a:cs typeface="Arial" panose="020B0604020202020204" pitchFamily="34" charset="0"/>
              </a:rPr>
              <a:t>For </a:t>
            </a:r>
            <a:r>
              <a:rPr lang="en-US" sz="1400" dirty="0">
                <a:latin typeface="Arial" panose="020B0604020202020204" pitchFamily="34" charset="0"/>
                <a:cs typeface="Arial" panose="020B0604020202020204" pitchFamily="34" charset="0"/>
              </a:rPr>
              <a:t>every procedure, the ABIR team will collect </a:t>
            </a:r>
            <a:r>
              <a:rPr lang="en-US" sz="1400" dirty="0" smtClean="0">
                <a:latin typeface="Arial" panose="020B0604020202020204" pitchFamily="34" charset="0"/>
                <a:cs typeface="Arial" panose="020B0604020202020204" pitchFamily="34" charset="0"/>
              </a:rPr>
              <a:t>details </a:t>
            </a:r>
            <a:r>
              <a:rPr lang="en-US" sz="1400" dirty="0">
                <a:latin typeface="Arial" panose="020B0604020202020204" pitchFamily="34" charset="0"/>
                <a:cs typeface="Arial" panose="020B0604020202020204" pitchFamily="34" charset="0"/>
              </a:rPr>
              <a:t>that identifies the Procedure Owner for the control, who is responsible for executing the procedure and related procedure triggers.</a:t>
            </a:r>
          </a:p>
          <a:p>
            <a:pPr marL="342900" indent="-342900">
              <a:lnSpc>
                <a:spcPct val="150000"/>
              </a:lnSpc>
              <a:buFont typeface="+mj-lt"/>
              <a:buAutoNum type="arabicPeriod"/>
            </a:pPr>
            <a:r>
              <a:rPr lang="en-US" sz="1400" dirty="0">
                <a:latin typeface="Arial" panose="020B0604020202020204" pitchFamily="34" charset="0"/>
                <a:cs typeface="Arial" panose="020B0604020202020204" pitchFamily="34" charset="0"/>
              </a:rPr>
              <a:t>For every control there are “Global process reference” </a:t>
            </a:r>
            <a:r>
              <a:rPr lang="en-US" sz="1400" dirty="0" smtClean="0">
                <a:latin typeface="Arial" panose="020B0604020202020204" pitchFamily="34" charset="0"/>
                <a:cs typeface="Arial" panose="020B0604020202020204" pitchFamily="34" charset="0"/>
              </a:rPr>
              <a:t>section which the </a:t>
            </a:r>
            <a:r>
              <a:rPr lang="en-US" sz="1400" dirty="0">
                <a:latin typeface="Arial" panose="020B0604020202020204" pitchFamily="34" charset="0"/>
                <a:cs typeface="Arial" panose="020B0604020202020204" pitchFamily="34" charset="0"/>
              </a:rPr>
              <a:t>ABIR Team documents </a:t>
            </a:r>
            <a:r>
              <a:rPr lang="en-US" sz="1400" dirty="0" smtClean="0">
                <a:latin typeface="Arial" panose="020B0604020202020204" pitchFamily="34" charset="0"/>
                <a:cs typeface="Arial" panose="020B0604020202020204" pitchFamily="34" charset="0"/>
              </a:rPr>
              <a:t>based </a:t>
            </a:r>
            <a:r>
              <a:rPr lang="en-US" sz="1400" dirty="0">
                <a:latin typeface="Arial" panose="020B0604020202020204" pitchFamily="34" charset="0"/>
                <a:cs typeface="Arial" panose="020B0604020202020204" pitchFamily="34" charset="0"/>
              </a:rPr>
              <a:t>on the </a:t>
            </a:r>
            <a:r>
              <a:rPr lang="en-US" sz="1400" dirty="0" smtClean="0">
                <a:latin typeface="Arial" panose="020B0604020202020204" pitchFamily="34" charset="0"/>
                <a:cs typeface="Arial" panose="020B0604020202020204" pitchFamily="34" charset="0"/>
              </a:rPr>
              <a:t>Application platform and validated </a:t>
            </a:r>
            <a:r>
              <a:rPr lang="en-US" sz="1400" dirty="0">
                <a:latin typeface="Arial" panose="020B0604020202020204" pitchFamily="34" charset="0"/>
                <a:cs typeface="Arial" panose="020B0604020202020204" pitchFamily="34" charset="0"/>
              </a:rPr>
              <a:t>against </a:t>
            </a:r>
            <a:r>
              <a:rPr lang="en-US" sz="1400" dirty="0" smtClean="0">
                <a:latin typeface="Arial" panose="020B0604020202020204" pitchFamily="34" charset="0"/>
                <a:cs typeface="Arial" panose="020B0604020202020204" pitchFamily="34" charset="0"/>
              </a:rPr>
              <a:t>WIKI for appropriateness</a:t>
            </a:r>
            <a:endParaRPr lang="en-US" sz="14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US" sz="1400" dirty="0" smtClean="0">
                <a:latin typeface="Arial" panose="020B0604020202020204" pitchFamily="34" charset="0"/>
                <a:cs typeface="Arial" panose="020B0604020202020204" pitchFamily="34" charset="0"/>
              </a:rPr>
              <a:t>For controls handled </a:t>
            </a:r>
            <a:r>
              <a:rPr lang="en-US" sz="1400" dirty="0">
                <a:latin typeface="Arial" panose="020B0604020202020204" pitchFamily="34" charset="0"/>
                <a:cs typeface="Arial" panose="020B0604020202020204" pitchFamily="34" charset="0"/>
              </a:rPr>
              <a:t>by the </a:t>
            </a:r>
            <a:r>
              <a:rPr lang="en-US" sz="1400" dirty="0" smtClean="0">
                <a:latin typeface="Arial" panose="020B0604020202020204" pitchFamily="34" charset="0"/>
                <a:cs typeface="Arial" panose="020B0604020202020204" pitchFamily="34" charset="0"/>
              </a:rPr>
              <a:t>Application team, the </a:t>
            </a:r>
            <a:r>
              <a:rPr lang="en-US" sz="1400" dirty="0">
                <a:latin typeface="Arial" panose="020B0604020202020204" pitchFamily="34" charset="0"/>
                <a:cs typeface="Arial" panose="020B0604020202020204" pitchFamily="34" charset="0"/>
              </a:rPr>
              <a:t>ABIR Team documents the global process reference field as “Process Not Applicable”</a:t>
            </a:r>
          </a:p>
          <a:p>
            <a:pPr marL="342900" indent="-342900">
              <a:lnSpc>
                <a:spcPct val="150000"/>
              </a:lnSpc>
              <a:buFont typeface="+mj-lt"/>
              <a:buAutoNum type="arabicPeriod"/>
            </a:pPr>
            <a:r>
              <a:rPr lang="en-US" sz="1400" dirty="0">
                <a:latin typeface="Arial" panose="020B0604020202020204" pitchFamily="34" charset="0"/>
                <a:cs typeface="Arial" panose="020B0604020202020204" pitchFamily="34" charset="0"/>
              </a:rPr>
              <a:t>ALL supporting documents provided by the Asset Owner are uploaded to the </a:t>
            </a:r>
            <a:r>
              <a:rPr lang="en-US" sz="1400" dirty="0" smtClean="0">
                <a:latin typeface="Arial" panose="020B0604020202020204" pitchFamily="34" charset="0"/>
                <a:cs typeface="Arial" panose="020B0604020202020204" pitchFamily="34" charset="0"/>
              </a:rPr>
              <a:t>Application’s </a:t>
            </a:r>
            <a:r>
              <a:rPr lang="en-US" sz="1400" dirty="0">
                <a:latin typeface="Arial" panose="020B0604020202020204" pitchFamily="34" charset="0"/>
                <a:cs typeface="Arial" panose="020B0604020202020204" pitchFamily="34" charset="0"/>
              </a:rPr>
              <a:t>root folder in library by the ABIR </a:t>
            </a:r>
            <a:r>
              <a:rPr lang="en-US" sz="1400" dirty="0" smtClean="0">
                <a:latin typeface="Arial" panose="020B0604020202020204" pitchFamily="34" charset="0"/>
                <a:cs typeface="Arial" panose="020B0604020202020204" pitchFamily="34" charset="0"/>
              </a:rPr>
              <a:t>Team and the </a:t>
            </a:r>
            <a:r>
              <a:rPr lang="en-US" sz="1400" dirty="0">
                <a:latin typeface="Arial" panose="020B0604020202020204" pitchFamily="34" charset="0"/>
                <a:cs typeface="Arial" panose="020B0604020202020204" pitchFamily="34" charset="0"/>
              </a:rPr>
              <a:t>URL </a:t>
            </a:r>
            <a:r>
              <a:rPr lang="en-US" sz="1400" dirty="0" smtClean="0">
                <a:latin typeface="Arial" panose="020B0604020202020204" pitchFamily="34" charset="0"/>
                <a:cs typeface="Arial" panose="020B0604020202020204" pitchFamily="34" charset="0"/>
              </a:rPr>
              <a:t>is </a:t>
            </a:r>
            <a:r>
              <a:rPr lang="en-US" sz="1400" dirty="0">
                <a:latin typeface="Arial" panose="020B0604020202020204" pitchFamily="34" charset="0"/>
                <a:cs typeface="Arial" panose="020B0604020202020204" pitchFamily="34" charset="0"/>
              </a:rPr>
              <a:t>captured in the control narrative.  </a:t>
            </a:r>
          </a:p>
          <a:p>
            <a:pPr marL="342900" indent="-342900">
              <a:lnSpc>
                <a:spcPct val="150000"/>
              </a:lnSpc>
              <a:buFont typeface="+mj-lt"/>
              <a:buAutoNum type="arabicPeriod"/>
            </a:pPr>
            <a:r>
              <a:rPr lang="en-US" sz="1400" dirty="0">
                <a:latin typeface="Arial" panose="020B0604020202020204" pitchFamily="34" charset="0"/>
                <a:cs typeface="Arial" panose="020B0604020202020204" pitchFamily="34" charset="0"/>
              </a:rPr>
              <a:t>If a supporting document is a one slider (i.e. table or list</a:t>
            </a:r>
            <a:r>
              <a:rPr lang="en-US" sz="1400" dirty="0" smtClean="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it is </a:t>
            </a:r>
            <a:r>
              <a:rPr lang="en-US" sz="1400" dirty="0" smtClean="0">
                <a:latin typeface="Arial" panose="020B0604020202020204" pitchFamily="34" charset="0"/>
                <a:cs typeface="Arial" panose="020B0604020202020204" pitchFamily="34" charset="0"/>
              </a:rPr>
              <a:t>acceptable </a:t>
            </a:r>
            <a:r>
              <a:rPr lang="en-US" sz="1400" dirty="0">
                <a:latin typeface="Arial" panose="020B0604020202020204" pitchFamily="34" charset="0"/>
                <a:cs typeface="Arial" panose="020B0604020202020204" pitchFamily="34" charset="0"/>
              </a:rPr>
              <a:t>to paste the data within the procedure </a:t>
            </a:r>
            <a:r>
              <a:rPr lang="en-US" sz="1400" dirty="0" smtClean="0">
                <a:latin typeface="Arial" panose="020B0604020202020204" pitchFamily="34" charset="0"/>
                <a:cs typeface="Arial" panose="020B0604020202020204" pitchFamily="34" charset="0"/>
              </a:rPr>
              <a:t>itself</a:t>
            </a:r>
            <a:endParaRPr lang="en-US" alt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956814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Test of Design (TOD)</a:t>
            </a:r>
            <a:endParaRPr lang="en-US" dirty="0"/>
          </a:p>
        </p:txBody>
      </p:sp>
      <p:sp>
        <p:nvSpPr>
          <p:cNvPr id="8" name="Rectangle 7"/>
          <p:cNvSpPr/>
          <p:nvPr/>
        </p:nvSpPr>
        <p:spPr>
          <a:xfrm>
            <a:off x="389236" y="1098079"/>
            <a:ext cx="7976287" cy="537686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50000"/>
              </a:lnSpc>
              <a:buClr>
                <a:schemeClr val="accent6">
                  <a:lumMod val="50000"/>
                </a:schemeClr>
              </a:buClr>
              <a:buFont typeface="Wingdings" pitchFamily="2" charset="2"/>
              <a:buChar char="ü"/>
              <a:defRPr/>
            </a:pPr>
            <a:endParaRPr lang="en-US" sz="1400" dirty="0">
              <a:solidFill>
                <a:schemeClr val="tx1"/>
              </a:solidFill>
            </a:endParaRPr>
          </a:p>
        </p:txBody>
      </p:sp>
      <p:sp>
        <p:nvSpPr>
          <p:cNvPr id="3" name="Rectangle 2"/>
          <p:cNvSpPr/>
          <p:nvPr/>
        </p:nvSpPr>
        <p:spPr>
          <a:xfrm>
            <a:off x="389235" y="1173187"/>
            <a:ext cx="7976287" cy="4293483"/>
          </a:xfrm>
          <a:prstGeom prst="rect">
            <a:avLst/>
          </a:prstGeom>
        </p:spPr>
        <p:txBody>
          <a:bodyPr wrap="square">
            <a:spAutoFit/>
          </a:bodyPr>
          <a:lstStyle/>
          <a:p>
            <a:r>
              <a:rPr lang="en-US" sz="1400" b="1" dirty="0" smtClean="0">
                <a:latin typeface="Arial" panose="020B0604020202020204" pitchFamily="34" charset="0"/>
                <a:cs typeface="Arial" panose="020B0604020202020204" pitchFamily="34" charset="0"/>
              </a:rPr>
              <a:t>Test </a:t>
            </a:r>
            <a:r>
              <a:rPr lang="en-US" sz="1400" b="1" dirty="0">
                <a:latin typeface="Arial" panose="020B0604020202020204" pitchFamily="34" charset="0"/>
                <a:cs typeface="Arial" panose="020B0604020202020204" pitchFamily="34" charset="0"/>
              </a:rPr>
              <a:t>of Design </a:t>
            </a:r>
            <a:r>
              <a:rPr lang="en-US" sz="1400" dirty="0">
                <a:latin typeface="Arial" panose="020B0604020202020204" pitchFamily="34" charset="0"/>
                <a:cs typeface="Arial" panose="020B0604020202020204" pitchFamily="34" charset="0"/>
              </a:rPr>
              <a:t>(TOD) tests the capability of a control to mitigate </a:t>
            </a:r>
            <a:r>
              <a:rPr lang="en-US" sz="1400" dirty="0" smtClean="0">
                <a:latin typeface="Arial" panose="020B0604020202020204" pitchFamily="34" charset="0"/>
                <a:cs typeface="Arial" panose="020B0604020202020204" pitchFamily="34" charset="0"/>
              </a:rPr>
              <a:t>risk</a:t>
            </a:r>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TOD </a:t>
            </a:r>
            <a:r>
              <a:rPr lang="en-US" sz="1400" dirty="0" smtClean="0">
                <a:latin typeface="Arial" panose="020B0604020202020204" pitchFamily="34" charset="0"/>
                <a:cs typeface="Arial" panose="020B0604020202020204" pitchFamily="34" charset="0"/>
              </a:rPr>
              <a:t>is used to perform the following:</a:t>
            </a:r>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pPr>
              <a:lnSpc>
                <a:spcPct val="150000"/>
              </a:lnSpc>
            </a:pPr>
            <a:r>
              <a:rPr lang="en-US" sz="1400" dirty="0">
                <a:latin typeface="Arial" panose="020B0604020202020204" pitchFamily="34" charset="0"/>
                <a:cs typeface="Arial" panose="020B0604020202020204" pitchFamily="34" charset="0"/>
              </a:rPr>
              <a:t>1. Determine if a control exists</a:t>
            </a:r>
          </a:p>
          <a:p>
            <a:pPr marL="742950" lvl="1" indent="-285750">
              <a:lnSpc>
                <a:spcPct val="150000"/>
              </a:lnSpc>
              <a:buFont typeface="Wingdings" panose="05000000000000000000" pitchFamily="2" charset="2"/>
              <a:buChar char="Ø"/>
            </a:pPr>
            <a:r>
              <a:rPr lang="en-US" sz="1400" dirty="0">
                <a:latin typeface="Arial" panose="020B0604020202020204" pitchFamily="34" charset="0"/>
                <a:cs typeface="Arial" panose="020B0604020202020204" pitchFamily="34" charset="0"/>
              </a:rPr>
              <a:t>Is the control capable of preventing or detecting risk</a:t>
            </a:r>
          </a:p>
          <a:p>
            <a:endParaRPr lang="en-US" sz="1400" dirty="0">
              <a:latin typeface="Arial" panose="020B0604020202020204" pitchFamily="34" charset="0"/>
              <a:cs typeface="Arial" panose="020B0604020202020204" pitchFamily="34" charset="0"/>
            </a:endParaRPr>
          </a:p>
          <a:p>
            <a:pPr>
              <a:lnSpc>
                <a:spcPct val="150000"/>
              </a:lnSpc>
            </a:pPr>
            <a:r>
              <a:rPr lang="en-US" sz="1400" dirty="0">
                <a:latin typeface="Arial" panose="020B0604020202020204" pitchFamily="34" charset="0"/>
                <a:cs typeface="Arial" panose="020B0604020202020204" pitchFamily="34" charset="0"/>
              </a:rPr>
              <a:t>2. Document the control as it exists</a:t>
            </a:r>
          </a:p>
          <a:p>
            <a:pPr marL="742950" lvl="1" indent="-285750">
              <a:lnSpc>
                <a:spcPct val="150000"/>
              </a:lnSpc>
              <a:buFont typeface="Wingdings" panose="05000000000000000000" pitchFamily="2" charset="2"/>
              <a:buChar char="Ø"/>
            </a:pPr>
            <a:r>
              <a:rPr lang="en-US" sz="1400" dirty="0">
                <a:latin typeface="Arial" panose="020B0604020202020204" pitchFamily="34" charset="0"/>
                <a:cs typeface="Arial" panose="020B0604020202020204" pitchFamily="34" charset="0"/>
              </a:rPr>
              <a:t>Document the AS-IS process</a:t>
            </a:r>
          </a:p>
          <a:p>
            <a:pPr marL="742950" lvl="1" indent="-285750">
              <a:lnSpc>
                <a:spcPct val="150000"/>
              </a:lnSpc>
              <a:buFont typeface="Wingdings" panose="05000000000000000000" pitchFamily="2" charset="2"/>
              <a:buChar char="Ø"/>
            </a:pPr>
            <a:r>
              <a:rPr lang="en-US" sz="1400" dirty="0">
                <a:latin typeface="Arial" panose="020B0604020202020204" pitchFamily="34" charset="0"/>
                <a:cs typeface="Arial" panose="020B0604020202020204" pitchFamily="34" charset="0"/>
              </a:rPr>
              <a:t>Document all exceptions to the general rule</a:t>
            </a:r>
          </a:p>
          <a:p>
            <a:endParaRPr lang="en-US" sz="1400" dirty="0">
              <a:latin typeface="Arial" panose="020B0604020202020204" pitchFamily="34" charset="0"/>
              <a:cs typeface="Arial" panose="020B0604020202020204" pitchFamily="34" charset="0"/>
            </a:endParaRPr>
          </a:p>
          <a:p>
            <a:pPr>
              <a:lnSpc>
                <a:spcPct val="150000"/>
              </a:lnSpc>
            </a:pPr>
            <a:r>
              <a:rPr lang="en-US" sz="1400" dirty="0">
                <a:latin typeface="Arial" panose="020B0604020202020204" pitchFamily="34" charset="0"/>
                <a:cs typeface="Arial" panose="020B0604020202020204" pitchFamily="34" charset="0"/>
              </a:rPr>
              <a:t>3. Show that the control design addresses the risk</a:t>
            </a:r>
          </a:p>
          <a:p>
            <a:pPr marL="742950" lvl="1" indent="-285750">
              <a:lnSpc>
                <a:spcPct val="150000"/>
              </a:lnSpc>
              <a:buFont typeface="Wingdings" panose="05000000000000000000" pitchFamily="2" charset="2"/>
              <a:buChar char="Ø"/>
            </a:pPr>
            <a:r>
              <a:rPr lang="en-US" sz="1400" dirty="0">
                <a:latin typeface="Arial" panose="020B0604020202020204" pitchFamily="34" charset="0"/>
                <a:cs typeface="Arial" panose="020B0604020202020204" pitchFamily="34" charset="0"/>
              </a:rPr>
              <a:t>Describe how the control addresses the risk</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TOD should provide sufficient information so an independent reader clearly understands the purpose, value and operation of the </a:t>
            </a:r>
            <a:r>
              <a:rPr lang="en-US" sz="1400" dirty="0" smtClean="0">
                <a:latin typeface="Arial" panose="020B0604020202020204" pitchFamily="34" charset="0"/>
                <a:cs typeface="Arial" panose="020B0604020202020204" pitchFamily="34" charset="0"/>
              </a:rPr>
              <a:t>control</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65579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2165" y="266247"/>
            <a:ext cx="6715172" cy="831832"/>
          </a:xfrm>
        </p:spPr>
        <p:txBody>
          <a:bodyPr/>
          <a:lstStyle/>
          <a:p>
            <a:r>
              <a:rPr lang="en-US" dirty="0" smtClean="0"/>
              <a:t>Governance, Risk &amp; Compliance</a:t>
            </a:r>
            <a:endParaRPr lang="en-US" dirty="0"/>
          </a:p>
        </p:txBody>
      </p:sp>
      <p:sp>
        <p:nvSpPr>
          <p:cNvPr id="8" name="Rectangle 7"/>
          <p:cNvSpPr/>
          <p:nvPr/>
        </p:nvSpPr>
        <p:spPr>
          <a:xfrm>
            <a:off x="389236" y="1098079"/>
            <a:ext cx="7976287" cy="537686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50000"/>
              </a:lnSpc>
              <a:buClr>
                <a:schemeClr val="accent6">
                  <a:lumMod val="50000"/>
                </a:schemeClr>
              </a:buClr>
              <a:buFont typeface="Wingdings" pitchFamily="2" charset="2"/>
              <a:buChar char="ü"/>
              <a:defRPr/>
            </a:pPr>
            <a:endParaRPr lang="en-US" sz="1400" dirty="0">
              <a:solidFill>
                <a:schemeClr val="tx1"/>
              </a:solidFill>
            </a:endParaRPr>
          </a:p>
        </p:txBody>
      </p:sp>
      <p:sp>
        <p:nvSpPr>
          <p:cNvPr id="3" name="TextBox 2"/>
          <p:cNvSpPr txBox="1"/>
          <p:nvPr/>
        </p:nvSpPr>
        <p:spPr>
          <a:xfrm>
            <a:off x="389236" y="1136810"/>
            <a:ext cx="7840364" cy="5693866"/>
          </a:xfrm>
          <a:prstGeom prst="rect">
            <a:avLst/>
          </a:prstGeom>
          <a:noFill/>
        </p:spPr>
        <p:txBody>
          <a:bodyPr wrap="square" rtlCol="0">
            <a:spAutoFit/>
          </a:bodyPr>
          <a:lstStyle/>
          <a:p>
            <a:r>
              <a:rPr lang="en-US" sz="1400" dirty="0" smtClean="0">
                <a:latin typeface="Arial" panose="020B0604020202020204" pitchFamily="34" charset="0"/>
                <a:cs typeface="Arial" panose="020B0604020202020204" pitchFamily="34" charset="0"/>
              </a:rPr>
              <a:t>Governance, risk management, and compliance or </a:t>
            </a:r>
            <a:r>
              <a:rPr lang="en-US" sz="1400" b="1" dirty="0" smtClean="0">
                <a:latin typeface="Arial" panose="020B0604020202020204" pitchFamily="34" charset="0"/>
                <a:cs typeface="Arial" panose="020B0604020202020204" pitchFamily="34" charset="0"/>
              </a:rPr>
              <a:t>GRC</a:t>
            </a:r>
            <a:r>
              <a:rPr lang="en-US" sz="1400" dirty="0" smtClean="0">
                <a:latin typeface="Arial" panose="020B0604020202020204" pitchFamily="34" charset="0"/>
                <a:cs typeface="Arial" panose="020B0604020202020204" pitchFamily="34" charset="0"/>
              </a:rPr>
              <a:t> is the umbrella term covering an organization's approach across these three areas. </a:t>
            </a:r>
          </a:p>
          <a:p>
            <a:endParaRPr lang="en-US" sz="1400" dirty="0" smtClean="0">
              <a:latin typeface="Arial" panose="020B0604020202020204" pitchFamily="34" charset="0"/>
              <a:cs typeface="Arial" panose="020B0604020202020204" pitchFamily="34" charset="0"/>
            </a:endParaRPr>
          </a:p>
          <a:p>
            <a:r>
              <a:rPr lang="en-US" sz="1400" b="1" dirty="0" smtClean="0">
                <a:latin typeface="Arial" panose="020B0604020202020204" pitchFamily="34" charset="0"/>
                <a:cs typeface="Arial" panose="020B0604020202020204" pitchFamily="34" charset="0"/>
              </a:rPr>
              <a:t>GRC</a:t>
            </a:r>
            <a:r>
              <a:rPr lang="en-US" sz="1400" dirty="0" smtClean="0">
                <a:latin typeface="Arial" panose="020B0604020202020204" pitchFamily="34" charset="0"/>
                <a:cs typeface="Arial" panose="020B0604020202020204" pitchFamily="34" charset="0"/>
              </a:rPr>
              <a:t> typically encompasses activities such as corporate governance, enterprise risk management (ERM) and corporate compliance with applicable laws and regulations.</a:t>
            </a:r>
          </a:p>
          <a:p>
            <a:endParaRPr lang="en-US" sz="1400" dirty="0" smtClean="0">
              <a:latin typeface="Arial" panose="020B0604020202020204" pitchFamily="34" charset="0"/>
              <a:cs typeface="Arial" panose="020B0604020202020204" pitchFamily="34" charset="0"/>
            </a:endParaRPr>
          </a:p>
          <a:p>
            <a:r>
              <a:rPr lang="en-US" sz="1400" b="1" dirty="0" smtClean="0">
                <a:latin typeface="Arial" panose="020B0604020202020204" pitchFamily="34" charset="0"/>
                <a:cs typeface="Arial" panose="020B0604020202020204" pitchFamily="34" charset="0"/>
              </a:rPr>
              <a:t>Governance</a:t>
            </a:r>
            <a:r>
              <a:rPr lang="en-US" sz="1400" dirty="0" smtClean="0">
                <a:latin typeface="Arial" panose="020B0604020202020204" pitchFamily="34" charset="0"/>
                <a:cs typeface="Arial" panose="020B0604020202020204" pitchFamily="34" charset="0"/>
              </a:rPr>
              <a:t> describes the overall management approach through which senior executives direct and control the entire organization, using a combination of management information and hierarchical management control structures. It ensures that critical management information reaching the executive team is sufficiently complete, accurate and that strategies, directions and instructions from management are carried out systematically and effectively.</a:t>
            </a:r>
          </a:p>
          <a:p>
            <a:endParaRPr lang="en-US" sz="1400" dirty="0" smtClean="0">
              <a:latin typeface="Arial" panose="020B0604020202020204" pitchFamily="34" charset="0"/>
              <a:cs typeface="Arial" panose="020B0604020202020204" pitchFamily="34" charset="0"/>
            </a:endParaRPr>
          </a:p>
          <a:p>
            <a:endParaRPr lang="en-US" sz="1400" dirty="0" smtClean="0">
              <a:latin typeface="Arial" panose="020B0604020202020204" pitchFamily="34" charset="0"/>
              <a:cs typeface="Arial" panose="020B0604020202020204" pitchFamily="34" charset="0"/>
            </a:endParaRPr>
          </a:p>
          <a:p>
            <a:endParaRPr lang="en-US" sz="1400" dirty="0" smtClean="0">
              <a:latin typeface="Arial" panose="020B0604020202020204" pitchFamily="34" charset="0"/>
              <a:cs typeface="Arial" panose="020B0604020202020204" pitchFamily="34" charset="0"/>
            </a:endParaRPr>
          </a:p>
          <a:p>
            <a:endParaRPr lang="en-US" sz="1400" dirty="0" smtClean="0">
              <a:latin typeface="Arial" panose="020B0604020202020204" pitchFamily="34" charset="0"/>
              <a:cs typeface="Arial" panose="020B0604020202020204" pitchFamily="34" charset="0"/>
            </a:endParaRPr>
          </a:p>
          <a:p>
            <a:r>
              <a:rPr lang="en-US" sz="1400" dirty="0" smtClean="0">
                <a:latin typeface="Arial" panose="020B0604020202020204" pitchFamily="34" charset="0"/>
                <a:cs typeface="Arial" panose="020B0604020202020204" pitchFamily="34" charset="0"/>
              </a:rPr>
              <a:t>It is a mechanism put in place to ensure compliance with those rules and regulations under which an IT department functions.</a:t>
            </a:r>
          </a:p>
          <a:p>
            <a:endParaRPr lang="en-US" sz="1400" dirty="0" smtClean="0">
              <a:latin typeface="Arial" panose="020B0604020202020204" pitchFamily="34" charset="0"/>
              <a:cs typeface="Arial" panose="020B0604020202020204" pitchFamily="34" charset="0"/>
            </a:endParaRPr>
          </a:p>
          <a:p>
            <a:r>
              <a:rPr lang="en-US" sz="1400" dirty="0" smtClean="0">
                <a:latin typeface="Arial" panose="020B0604020202020204" pitchFamily="34" charset="0"/>
                <a:cs typeface="Arial" panose="020B0604020202020204" pitchFamily="34" charset="0"/>
              </a:rPr>
              <a:t>It’s about how </a:t>
            </a:r>
            <a:r>
              <a:rPr lang="en-US" sz="1400" dirty="0">
                <a:latin typeface="Arial" panose="020B0604020202020204" pitchFamily="34" charset="0"/>
                <a:cs typeface="Arial" panose="020B0604020202020204" pitchFamily="34" charset="0"/>
              </a:rPr>
              <a:t>organizations align IT strategy with business strategy, ensuring that companies stay on track to achieve their strategies and </a:t>
            </a:r>
            <a:r>
              <a:rPr lang="en-US" sz="1400" dirty="0" smtClean="0">
                <a:latin typeface="Arial" panose="020B0604020202020204" pitchFamily="34" charset="0"/>
                <a:cs typeface="Arial" panose="020B0604020202020204" pitchFamily="34" charset="0"/>
              </a:rPr>
              <a:t>goals, </a:t>
            </a:r>
            <a:r>
              <a:rPr lang="en-US" sz="1400" dirty="0">
                <a:latin typeface="Arial" panose="020B0604020202020204" pitchFamily="34" charset="0"/>
                <a:cs typeface="Arial" panose="020B0604020202020204" pitchFamily="34" charset="0"/>
              </a:rPr>
              <a:t>and implementing good ways to measure IT’s performance. </a:t>
            </a:r>
            <a:endParaRPr lang="en-US" sz="1400" dirty="0" smtClean="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r>
              <a:rPr lang="en-US" sz="1400" dirty="0" smtClean="0">
                <a:latin typeface="Arial" panose="020B0604020202020204" pitchFamily="34" charset="0"/>
                <a:cs typeface="Arial" panose="020B0604020202020204" pitchFamily="34" charset="0"/>
              </a:rPr>
              <a:t>IT Governance would determine how </a:t>
            </a:r>
            <a:r>
              <a:rPr lang="en-US" sz="1400" dirty="0">
                <a:latin typeface="Arial" panose="020B0604020202020204" pitchFamily="34" charset="0"/>
                <a:cs typeface="Arial" panose="020B0604020202020204" pitchFamily="34" charset="0"/>
              </a:rPr>
              <a:t>the IT department is functioning overall, what key metrics management needs and what return IT is giving back to the business </a:t>
            </a:r>
            <a:r>
              <a:rPr lang="en-US" sz="1400" dirty="0" smtClean="0">
                <a:latin typeface="Arial" panose="020B0604020202020204" pitchFamily="34" charset="0"/>
                <a:cs typeface="Arial" panose="020B0604020202020204" pitchFamily="34" charset="0"/>
              </a:rPr>
              <a:t>on investment.</a:t>
            </a:r>
          </a:p>
          <a:p>
            <a:endParaRPr lang="en-US" sz="1400" dirty="0" smtClean="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p:txBody>
      </p:sp>
      <p:sp>
        <p:nvSpPr>
          <p:cNvPr id="9" name="Rectangle 8"/>
          <p:cNvSpPr/>
          <p:nvPr/>
        </p:nvSpPr>
        <p:spPr>
          <a:xfrm>
            <a:off x="389236" y="3768069"/>
            <a:ext cx="3497304" cy="461665"/>
          </a:xfrm>
          <a:prstGeom prst="rect">
            <a:avLst/>
          </a:prstGeom>
        </p:spPr>
        <p:style>
          <a:lnRef idx="1">
            <a:schemeClr val="accent3"/>
          </a:lnRef>
          <a:fillRef idx="3">
            <a:schemeClr val="accent3"/>
          </a:fillRef>
          <a:effectRef idx="2">
            <a:schemeClr val="accent3"/>
          </a:effectRef>
          <a:fontRef idx="minor">
            <a:schemeClr val="lt1"/>
          </a:fontRef>
        </p:style>
        <p:txBody>
          <a:bodyPr wrap="none">
            <a:spAutoFit/>
          </a:bodyPr>
          <a:lstStyle/>
          <a:p>
            <a:r>
              <a:rPr lang="en-US" sz="2400" dirty="0" smtClean="0">
                <a:latin typeface="Arial" panose="020B0604020202020204" pitchFamily="34" charset="0"/>
                <a:cs typeface="Arial" panose="020B0604020202020204" pitchFamily="34" charset="0"/>
              </a:rPr>
              <a:t>What is IT Governance?</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3927768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Test of Effectiveness (TOE)</a:t>
            </a:r>
            <a:endParaRPr lang="en-US" dirty="0"/>
          </a:p>
        </p:txBody>
      </p:sp>
      <p:sp>
        <p:nvSpPr>
          <p:cNvPr id="8" name="Rectangle 7"/>
          <p:cNvSpPr/>
          <p:nvPr/>
        </p:nvSpPr>
        <p:spPr>
          <a:xfrm>
            <a:off x="389236" y="1098079"/>
            <a:ext cx="7976287" cy="537686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50000"/>
              </a:lnSpc>
              <a:buClr>
                <a:schemeClr val="accent6">
                  <a:lumMod val="50000"/>
                </a:schemeClr>
              </a:buClr>
              <a:buFont typeface="Wingdings" pitchFamily="2" charset="2"/>
              <a:buChar char="ü"/>
              <a:defRPr/>
            </a:pPr>
            <a:endParaRPr lang="en-US" sz="1400" dirty="0">
              <a:solidFill>
                <a:schemeClr val="tx1"/>
              </a:solidFill>
            </a:endParaRPr>
          </a:p>
        </p:txBody>
      </p:sp>
      <p:sp>
        <p:nvSpPr>
          <p:cNvPr id="3" name="Rectangle 2"/>
          <p:cNvSpPr/>
          <p:nvPr/>
        </p:nvSpPr>
        <p:spPr>
          <a:xfrm>
            <a:off x="389235" y="1173187"/>
            <a:ext cx="7976287" cy="4401205"/>
          </a:xfrm>
          <a:prstGeom prst="rect">
            <a:avLst/>
          </a:prstGeom>
        </p:spPr>
        <p:txBody>
          <a:bodyPr wrap="square">
            <a:spAutoFit/>
          </a:bodyPr>
          <a:lstStyle/>
          <a:p>
            <a:r>
              <a:rPr lang="en-US" sz="1400" b="1" dirty="0" smtClean="0">
                <a:latin typeface="Arial" panose="020B0604020202020204" pitchFamily="34" charset="0"/>
                <a:cs typeface="Arial" panose="020B0604020202020204" pitchFamily="34" charset="0"/>
              </a:rPr>
              <a:t>Test </a:t>
            </a:r>
            <a:r>
              <a:rPr lang="en-US" sz="1400" b="1" dirty="0">
                <a:latin typeface="Arial" panose="020B0604020202020204" pitchFamily="34" charset="0"/>
                <a:cs typeface="Arial" panose="020B0604020202020204" pitchFamily="34" charset="0"/>
              </a:rPr>
              <a:t>of </a:t>
            </a:r>
            <a:r>
              <a:rPr lang="en-US" sz="1400" b="1" dirty="0" smtClean="0">
                <a:latin typeface="Arial" panose="020B0604020202020204" pitchFamily="34" charset="0"/>
                <a:cs typeface="Arial" panose="020B0604020202020204" pitchFamily="34" charset="0"/>
              </a:rPr>
              <a:t>Effectiveness </a:t>
            </a:r>
            <a:r>
              <a:rPr lang="en-US" sz="1400" dirty="0">
                <a:latin typeface="Arial" panose="020B0604020202020204" pitchFamily="34" charset="0"/>
                <a:cs typeface="Arial" panose="020B0604020202020204" pitchFamily="34" charset="0"/>
              </a:rPr>
              <a:t>(</a:t>
            </a:r>
            <a:r>
              <a:rPr lang="en-US" sz="1400" dirty="0" smtClean="0">
                <a:latin typeface="Arial" panose="020B0604020202020204" pitchFamily="34" charset="0"/>
                <a:cs typeface="Arial" panose="020B0604020202020204" pitchFamily="34" charset="0"/>
              </a:rPr>
              <a:t>TOE) </a:t>
            </a:r>
            <a:r>
              <a:rPr lang="en-US" sz="1400" dirty="0">
                <a:latin typeface="Arial" panose="020B0604020202020204" pitchFamily="34" charset="0"/>
                <a:cs typeface="Arial" panose="020B0604020202020204" pitchFamily="34" charset="0"/>
              </a:rPr>
              <a:t>tests the </a:t>
            </a:r>
            <a:r>
              <a:rPr lang="en-US" sz="1400" dirty="0" smtClean="0">
                <a:latin typeface="Arial" panose="020B0604020202020204" pitchFamily="34" charset="0"/>
                <a:cs typeface="Arial" panose="020B0604020202020204" pitchFamily="34" charset="0"/>
              </a:rPr>
              <a:t>effectiveness </a:t>
            </a:r>
            <a:r>
              <a:rPr lang="en-US" sz="1400" dirty="0">
                <a:latin typeface="Arial" panose="020B0604020202020204" pitchFamily="34" charset="0"/>
                <a:cs typeface="Arial" panose="020B0604020202020204" pitchFamily="34" charset="0"/>
              </a:rPr>
              <a:t>of a control to mitigate </a:t>
            </a:r>
            <a:r>
              <a:rPr lang="en-US" sz="1400" dirty="0" smtClean="0">
                <a:latin typeface="Arial" panose="020B0604020202020204" pitchFamily="34" charset="0"/>
                <a:cs typeface="Arial" panose="020B0604020202020204" pitchFamily="34" charset="0"/>
              </a:rPr>
              <a:t>risk</a:t>
            </a:r>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r>
              <a:rPr lang="en-US" sz="1400" dirty="0" smtClean="0">
                <a:latin typeface="Arial" panose="020B0604020202020204" pitchFamily="34" charset="0"/>
                <a:cs typeface="Arial" panose="020B0604020202020204" pitchFamily="34" charset="0"/>
              </a:rPr>
              <a:t>TOE is used to perform the following:</a:t>
            </a:r>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pPr>
              <a:lnSpc>
                <a:spcPct val="150000"/>
              </a:lnSpc>
            </a:pPr>
            <a:r>
              <a:rPr lang="en-US" sz="1400" dirty="0">
                <a:latin typeface="Arial" panose="020B0604020202020204" pitchFamily="34" charset="0"/>
                <a:cs typeface="Arial" panose="020B0604020202020204" pitchFamily="34" charset="0"/>
              </a:rPr>
              <a:t>1. Test the control as it exists</a:t>
            </a:r>
          </a:p>
          <a:p>
            <a:pPr marL="742950" lvl="1" indent="-285750">
              <a:lnSpc>
                <a:spcPct val="150000"/>
              </a:lnSpc>
              <a:buFont typeface="Wingdings" panose="05000000000000000000" pitchFamily="2" charset="2"/>
              <a:buChar char="Ø"/>
            </a:pPr>
            <a:r>
              <a:rPr lang="en-US" sz="1400" dirty="0">
                <a:latin typeface="Arial" panose="020B0604020202020204" pitchFamily="34" charset="0"/>
                <a:cs typeface="Arial" panose="020B0604020202020204" pitchFamily="34" charset="0"/>
              </a:rPr>
              <a:t>Is the control effective at preventing or detecting </a:t>
            </a:r>
            <a:r>
              <a:rPr lang="en-US" sz="1400" dirty="0" smtClean="0">
                <a:latin typeface="Arial" panose="020B0604020202020204" pitchFamily="34" charset="0"/>
                <a:cs typeface="Arial" panose="020B0604020202020204" pitchFamily="34" charset="0"/>
              </a:rPr>
              <a:t>risk</a:t>
            </a:r>
          </a:p>
          <a:p>
            <a:pPr>
              <a:lnSpc>
                <a:spcPct val="150000"/>
              </a:lnSpc>
            </a:pPr>
            <a:endParaRPr lang="en-US" sz="1400" dirty="0" smtClean="0">
              <a:latin typeface="Arial" panose="020B0604020202020204" pitchFamily="34" charset="0"/>
              <a:cs typeface="Arial" panose="020B0604020202020204" pitchFamily="34" charset="0"/>
            </a:endParaRPr>
          </a:p>
          <a:p>
            <a:pPr>
              <a:lnSpc>
                <a:spcPct val="150000"/>
              </a:lnSpc>
            </a:pPr>
            <a:r>
              <a:rPr lang="en-US" sz="1400" dirty="0" smtClean="0">
                <a:latin typeface="Arial" panose="020B0604020202020204" pitchFamily="34" charset="0"/>
                <a:cs typeface="Arial" panose="020B0604020202020204" pitchFamily="34" charset="0"/>
              </a:rPr>
              <a:t>2</a:t>
            </a:r>
            <a:r>
              <a:rPr lang="en-US" sz="1400" dirty="0">
                <a:latin typeface="Arial" panose="020B0604020202020204" pitchFamily="34" charset="0"/>
                <a:cs typeface="Arial" panose="020B0604020202020204" pitchFamily="34" charset="0"/>
              </a:rPr>
              <a:t>. Ensure the control performs as described in TOD</a:t>
            </a:r>
          </a:p>
          <a:p>
            <a:pPr marL="742950" lvl="1" indent="-285750">
              <a:lnSpc>
                <a:spcPct val="150000"/>
              </a:lnSpc>
              <a:buFont typeface="Wingdings" panose="05000000000000000000" pitchFamily="2" charset="2"/>
              <a:buChar char="Ø"/>
            </a:pPr>
            <a:r>
              <a:rPr lang="en-US" sz="1400" dirty="0">
                <a:latin typeface="Arial" panose="020B0604020202020204" pitchFamily="34" charset="0"/>
                <a:cs typeface="Arial" panose="020B0604020202020204" pitchFamily="34" charset="0"/>
              </a:rPr>
              <a:t>Test controls per TOD </a:t>
            </a:r>
            <a:r>
              <a:rPr lang="en-US" sz="1400" dirty="0" smtClean="0">
                <a:latin typeface="Arial" panose="020B0604020202020204" pitchFamily="34" charset="0"/>
                <a:cs typeface="Arial" panose="020B0604020202020204" pitchFamily="34" charset="0"/>
              </a:rPr>
              <a:t>documentation</a:t>
            </a:r>
          </a:p>
          <a:p>
            <a:pPr marL="742950" lvl="1" indent="-285750">
              <a:lnSpc>
                <a:spcPct val="150000"/>
              </a:lnSpc>
              <a:buFont typeface="Wingdings" panose="05000000000000000000" pitchFamily="2" charset="2"/>
              <a:buChar char="Ø"/>
            </a:pPr>
            <a:r>
              <a:rPr lang="en-US" sz="1400" dirty="0">
                <a:latin typeface="Arial" panose="020B0604020202020204" pitchFamily="34" charset="0"/>
                <a:cs typeface="Arial" panose="020B0604020202020204" pitchFamily="34" charset="0"/>
              </a:rPr>
              <a:t>Document all exceptions to the general </a:t>
            </a:r>
            <a:r>
              <a:rPr lang="en-US" sz="1400" dirty="0" smtClean="0">
                <a:latin typeface="Arial" panose="020B0604020202020204" pitchFamily="34" charset="0"/>
                <a:cs typeface="Arial" panose="020B0604020202020204" pitchFamily="34" charset="0"/>
              </a:rPr>
              <a:t>rule</a:t>
            </a:r>
          </a:p>
          <a:p>
            <a:pPr lvl="1">
              <a:lnSpc>
                <a:spcPct val="150000"/>
              </a:lnSpc>
            </a:pPr>
            <a:endParaRPr lang="en-US" sz="1400" dirty="0">
              <a:latin typeface="Arial" panose="020B0604020202020204" pitchFamily="34" charset="0"/>
              <a:cs typeface="Arial" panose="020B0604020202020204" pitchFamily="34" charset="0"/>
            </a:endParaRPr>
          </a:p>
          <a:p>
            <a:pPr>
              <a:lnSpc>
                <a:spcPct val="150000"/>
              </a:lnSpc>
            </a:pPr>
            <a:r>
              <a:rPr lang="en-US" sz="1400" dirty="0">
                <a:latin typeface="Arial" panose="020B0604020202020204" pitchFamily="34" charset="0"/>
                <a:cs typeface="Arial" panose="020B0604020202020204" pitchFamily="34" charset="0"/>
              </a:rPr>
              <a:t>3. Ensure the control was applied </a:t>
            </a:r>
            <a:r>
              <a:rPr lang="en-US" sz="1400" dirty="0" smtClean="0">
                <a:latin typeface="Arial" panose="020B0604020202020204" pitchFamily="34" charset="0"/>
                <a:cs typeface="Arial" panose="020B0604020202020204" pitchFamily="34" charset="0"/>
              </a:rPr>
              <a:t>consistently</a:t>
            </a:r>
          </a:p>
          <a:p>
            <a:pPr marL="742950" lvl="1" indent="-285750">
              <a:lnSpc>
                <a:spcPct val="150000"/>
              </a:lnSpc>
              <a:buFont typeface="Wingdings" panose="05000000000000000000" pitchFamily="2" charset="2"/>
              <a:buChar char="Ø"/>
            </a:pPr>
            <a:r>
              <a:rPr lang="en-US" sz="1400" dirty="0">
                <a:latin typeface="Arial" panose="020B0604020202020204" pitchFamily="34" charset="0"/>
                <a:cs typeface="Arial" panose="020B0604020202020204" pitchFamily="34" charset="0"/>
              </a:rPr>
              <a:t>Use testing techniques to demonstrate consistent application of controls on a </a:t>
            </a:r>
            <a:r>
              <a:rPr lang="en-US" sz="1400" dirty="0" smtClean="0">
                <a:latin typeface="Arial" panose="020B0604020202020204" pitchFamily="34" charset="0"/>
                <a:cs typeface="Arial" panose="020B0604020202020204" pitchFamily="34" charset="0"/>
              </a:rPr>
              <a:t>process</a:t>
            </a:r>
          </a:p>
          <a:p>
            <a:pPr lvl="1">
              <a:lnSpc>
                <a:spcPct val="150000"/>
              </a:lnSpc>
            </a:pPr>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TOE should provide proof of a control performing accurately and </a:t>
            </a:r>
            <a:r>
              <a:rPr lang="en-US" sz="1400" dirty="0" smtClean="0">
                <a:latin typeface="Arial" panose="020B0604020202020204" pitchFamily="34" charset="0"/>
                <a:cs typeface="Arial" panose="020B0604020202020204" pitchFamily="34" charset="0"/>
              </a:rPr>
              <a:t>consistently</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984276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System Access Test (SAT)</a:t>
            </a:r>
            <a:endParaRPr lang="en-US" dirty="0"/>
          </a:p>
        </p:txBody>
      </p:sp>
      <p:sp>
        <p:nvSpPr>
          <p:cNvPr id="8" name="Rectangle 7"/>
          <p:cNvSpPr/>
          <p:nvPr/>
        </p:nvSpPr>
        <p:spPr>
          <a:xfrm>
            <a:off x="389236" y="1098079"/>
            <a:ext cx="7976287" cy="551278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50000"/>
              </a:lnSpc>
              <a:buClr>
                <a:schemeClr val="accent6">
                  <a:lumMod val="50000"/>
                </a:schemeClr>
              </a:buClr>
              <a:buFont typeface="Wingdings" pitchFamily="2" charset="2"/>
              <a:buChar char="ü"/>
              <a:defRPr/>
            </a:pPr>
            <a:endParaRPr lang="en-US" sz="1400" dirty="0">
              <a:solidFill>
                <a:schemeClr val="tx1"/>
              </a:solidFill>
            </a:endParaRPr>
          </a:p>
        </p:txBody>
      </p:sp>
      <p:sp>
        <p:nvSpPr>
          <p:cNvPr id="3" name="Rectangle 2"/>
          <p:cNvSpPr/>
          <p:nvPr/>
        </p:nvSpPr>
        <p:spPr>
          <a:xfrm>
            <a:off x="389235" y="1111402"/>
            <a:ext cx="7976287" cy="5586145"/>
          </a:xfrm>
          <a:prstGeom prst="rect">
            <a:avLst/>
          </a:prstGeom>
        </p:spPr>
        <p:txBody>
          <a:bodyPr wrap="square">
            <a:spAutoFit/>
          </a:bodyPr>
          <a:lstStyle/>
          <a:p>
            <a:r>
              <a:rPr lang="en-US" sz="1400" b="1" dirty="0">
                <a:latin typeface="Arial" panose="020B0604020202020204" pitchFamily="34" charset="0"/>
                <a:cs typeface="Arial" panose="020B0604020202020204" pitchFamily="34" charset="0"/>
              </a:rPr>
              <a:t>Objective</a:t>
            </a:r>
            <a:r>
              <a:rPr lang="en-US" sz="1400" b="1" dirty="0" smtClean="0">
                <a:latin typeface="Arial" panose="020B0604020202020204" pitchFamily="34" charset="0"/>
                <a:cs typeface="Arial" panose="020B0604020202020204" pitchFamily="34" charset="0"/>
              </a:rPr>
              <a:t>:</a:t>
            </a:r>
          </a:p>
          <a:p>
            <a:endParaRPr lang="en-US" sz="1400" b="1" dirty="0" smtClean="0">
              <a:latin typeface="Arial" panose="020B0604020202020204" pitchFamily="34" charset="0"/>
              <a:cs typeface="Arial" panose="020B0604020202020204" pitchFamily="34" charset="0"/>
            </a:endParaRPr>
          </a:p>
          <a:p>
            <a:r>
              <a:rPr lang="en-US" sz="1400" dirty="0" smtClean="0">
                <a:latin typeface="Arial" panose="020B0604020202020204" pitchFamily="34" charset="0"/>
                <a:cs typeface="Arial" panose="020B0604020202020204" pitchFamily="34" charset="0"/>
              </a:rPr>
              <a:t>To perform SAT reviews either Quarterly &amp; Annually based on the Asset scope in order to comply with the DS5 control standard. In </a:t>
            </a:r>
            <a:r>
              <a:rPr lang="en-US" sz="1400" dirty="0">
                <a:latin typeface="Arial" panose="020B0604020202020204" pitchFamily="34" charset="0"/>
                <a:cs typeface="Arial" panose="020B0604020202020204" pitchFamily="34" charset="0"/>
              </a:rPr>
              <a:t>addition to the SOx DS5 controls, </a:t>
            </a:r>
            <a:r>
              <a:rPr lang="en-US" sz="1400" dirty="0" smtClean="0">
                <a:latin typeface="Arial" panose="020B0604020202020204" pitchFamily="34" charset="0"/>
                <a:cs typeface="Arial" panose="020B0604020202020204" pitchFamily="34" charset="0"/>
              </a:rPr>
              <a:t>Banking </a:t>
            </a:r>
            <a:r>
              <a:rPr lang="en-US" sz="1400" dirty="0">
                <a:latin typeface="Arial" panose="020B0604020202020204" pitchFamily="34" charset="0"/>
                <a:cs typeface="Arial" panose="020B0604020202020204" pitchFamily="34" charset="0"/>
              </a:rPr>
              <a:t>applications </a:t>
            </a:r>
            <a:r>
              <a:rPr lang="en-US" sz="1400" dirty="0" smtClean="0">
                <a:latin typeface="Arial" panose="020B0604020202020204" pitchFamily="34" charset="0"/>
                <a:cs typeface="Arial" panose="020B0604020202020204" pitchFamily="34" charset="0"/>
              </a:rPr>
              <a:t>reviews includes for controls (AI6.3.0</a:t>
            </a:r>
            <a:r>
              <a:rPr lang="en-US" sz="1400" dirty="0">
                <a:latin typeface="Arial" panose="020B0604020202020204" pitchFamily="34" charset="0"/>
                <a:cs typeface="Arial" panose="020B0604020202020204" pitchFamily="34" charset="0"/>
              </a:rPr>
              <a:t>, DS5.4.16, DS5.4.2.1, DS5.4.17, DS5.4.3.1, DS5.4.14, DS5.4.0.1, DS5.4.15 and DS5.4.1.1</a:t>
            </a:r>
            <a:r>
              <a:rPr lang="en-US" sz="1400" dirty="0" smtClean="0">
                <a:latin typeface="Arial" panose="020B0604020202020204" pitchFamily="34" charset="0"/>
                <a:cs typeface="Arial" panose="020B0604020202020204" pitchFamily="34" charset="0"/>
              </a:rPr>
              <a:t>).</a:t>
            </a:r>
          </a:p>
          <a:p>
            <a:endParaRPr lang="en-US" sz="1400" dirty="0">
              <a:latin typeface="Arial" panose="020B0604020202020204" pitchFamily="34" charset="0"/>
              <a:cs typeface="Arial" panose="020B0604020202020204" pitchFamily="34" charset="0"/>
            </a:endParaRPr>
          </a:p>
          <a:p>
            <a:r>
              <a:rPr lang="en-US" sz="1400" b="1" dirty="0" smtClean="0">
                <a:latin typeface="Arial" panose="020B0604020202020204" pitchFamily="34" charset="0"/>
                <a:cs typeface="Arial" panose="020B0604020202020204" pitchFamily="34" charset="0"/>
              </a:rPr>
              <a:t>SAT Process Flow:</a:t>
            </a:r>
          </a:p>
          <a:p>
            <a:endParaRPr lang="en-US" sz="1400" b="1" dirty="0">
              <a:latin typeface="Arial" panose="020B0604020202020204" pitchFamily="34" charset="0"/>
              <a:cs typeface="Arial" panose="020B0604020202020204" pitchFamily="34" charset="0"/>
            </a:endParaRPr>
          </a:p>
          <a:p>
            <a:endParaRPr lang="en-US" sz="1400" b="1" dirty="0" smtClean="0">
              <a:latin typeface="Arial" panose="020B0604020202020204" pitchFamily="34" charset="0"/>
              <a:cs typeface="Arial" panose="020B0604020202020204" pitchFamily="34" charset="0"/>
            </a:endParaRPr>
          </a:p>
          <a:p>
            <a:endParaRPr lang="en-US" sz="1400" b="1" dirty="0">
              <a:latin typeface="Arial" panose="020B0604020202020204" pitchFamily="34" charset="0"/>
              <a:cs typeface="Arial" panose="020B0604020202020204" pitchFamily="34" charset="0"/>
            </a:endParaRPr>
          </a:p>
          <a:p>
            <a:endParaRPr lang="en-US" sz="1400" b="1" dirty="0" smtClean="0">
              <a:latin typeface="Arial" panose="020B0604020202020204" pitchFamily="34" charset="0"/>
              <a:cs typeface="Arial" panose="020B0604020202020204" pitchFamily="34" charset="0"/>
            </a:endParaRPr>
          </a:p>
          <a:p>
            <a:endParaRPr lang="en-US" sz="1400" b="1" dirty="0" smtClean="0">
              <a:latin typeface="Arial" panose="020B0604020202020204" pitchFamily="34" charset="0"/>
              <a:cs typeface="Arial" panose="020B0604020202020204" pitchFamily="34" charset="0"/>
            </a:endParaRPr>
          </a:p>
          <a:p>
            <a:r>
              <a:rPr lang="en-US" sz="1400" b="1" dirty="0" smtClean="0">
                <a:latin typeface="Arial" panose="020B0604020202020204" pitchFamily="34" charset="0"/>
                <a:cs typeface="Arial" panose="020B0604020202020204" pitchFamily="34" charset="0"/>
              </a:rPr>
              <a:t>SAT Review Steps:</a:t>
            </a:r>
          </a:p>
          <a:p>
            <a:endParaRPr lang="en-US" sz="1400" b="1" dirty="0" smtClean="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US" sz="1400" dirty="0" smtClean="0">
                <a:latin typeface="Arial" panose="020B0604020202020204" pitchFamily="34" charset="0"/>
                <a:cs typeface="Arial" panose="020B0604020202020204" pitchFamily="34" charset="0"/>
              </a:rPr>
              <a:t>SAT Team </a:t>
            </a:r>
            <a:r>
              <a:rPr lang="en-US" sz="1400" dirty="0">
                <a:latin typeface="Arial" panose="020B0604020202020204" pitchFamily="34" charset="0"/>
                <a:cs typeface="Arial" panose="020B0604020202020204" pitchFamily="34" charset="0"/>
              </a:rPr>
              <a:t>identifies the no. of controls applicable </a:t>
            </a:r>
            <a:r>
              <a:rPr lang="en-US" sz="1400" dirty="0" smtClean="0">
                <a:latin typeface="Arial" panose="020B0604020202020204" pitchFamily="34" charset="0"/>
                <a:cs typeface="Arial" panose="020B0604020202020204" pitchFamily="34" charset="0"/>
              </a:rPr>
              <a:t>based </a:t>
            </a:r>
            <a:r>
              <a:rPr lang="en-US" sz="1400" dirty="0">
                <a:latin typeface="Arial" panose="020B0604020202020204" pitchFamily="34" charset="0"/>
                <a:cs typeface="Arial" panose="020B0604020202020204" pitchFamily="34" charset="0"/>
              </a:rPr>
              <a:t>on </a:t>
            </a:r>
            <a:r>
              <a:rPr lang="en-US" sz="1400" dirty="0" smtClean="0">
                <a:latin typeface="Arial" panose="020B0604020202020204" pitchFamily="34" charset="0"/>
                <a:cs typeface="Arial" panose="020B0604020202020204" pitchFamily="34" charset="0"/>
              </a:rPr>
              <a:t>Asset scope</a:t>
            </a:r>
            <a:endParaRPr lang="en-US" sz="14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US" sz="1400" dirty="0" smtClean="0">
                <a:latin typeface="Arial" panose="020B0604020202020204" pitchFamily="34" charset="0"/>
                <a:cs typeface="Arial" panose="020B0604020202020204" pitchFamily="34" charset="0"/>
              </a:rPr>
              <a:t>SAT Team reviews all documents posted in the respective library folder</a:t>
            </a:r>
          </a:p>
          <a:p>
            <a:pPr marL="342900" indent="-342900">
              <a:lnSpc>
                <a:spcPct val="150000"/>
              </a:lnSpc>
              <a:buFont typeface="+mj-lt"/>
              <a:buAutoNum type="arabicPeriod"/>
            </a:pPr>
            <a:r>
              <a:rPr lang="en-US" sz="1400" dirty="0">
                <a:latin typeface="Arial" panose="020B0604020202020204" pitchFamily="34" charset="0"/>
                <a:cs typeface="Arial" panose="020B0604020202020204" pitchFamily="34" charset="0"/>
              </a:rPr>
              <a:t>Follow-up </a:t>
            </a:r>
            <a:r>
              <a:rPr lang="en-US" sz="1400" dirty="0" smtClean="0">
                <a:latin typeface="Arial" panose="020B0604020202020204" pitchFamily="34" charset="0"/>
                <a:cs typeface="Arial" panose="020B0604020202020204" pitchFamily="34" charset="0"/>
              </a:rPr>
              <a:t>are </a:t>
            </a:r>
            <a:r>
              <a:rPr lang="en-US" sz="1400" dirty="0">
                <a:latin typeface="Arial" panose="020B0604020202020204" pitchFamily="34" charset="0"/>
                <a:cs typeface="Arial" panose="020B0604020202020204" pitchFamily="34" charset="0"/>
              </a:rPr>
              <a:t>done </a:t>
            </a:r>
            <a:r>
              <a:rPr lang="en-US" sz="1400" dirty="0" smtClean="0">
                <a:latin typeface="Arial" panose="020B0604020202020204" pitchFamily="34" charset="0"/>
                <a:cs typeface="Arial" panose="020B0604020202020204" pitchFamily="34" charset="0"/>
              </a:rPr>
              <a:t>for in-adequate information or </a:t>
            </a:r>
            <a:r>
              <a:rPr lang="en-US" sz="1400" dirty="0">
                <a:latin typeface="Arial" panose="020B0604020202020204" pitchFamily="34" charset="0"/>
                <a:cs typeface="Arial" panose="020B0604020202020204" pitchFamily="34" charset="0"/>
              </a:rPr>
              <a:t>if clarification is required until closure</a:t>
            </a:r>
          </a:p>
          <a:p>
            <a:pPr marL="342900" indent="-342900">
              <a:lnSpc>
                <a:spcPct val="150000"/>
              </a:lnSpc>
              <a:buFont typeface="+mj-lt"/>
              <a:buAutoNum type="arabicPeriod"/>
            </a:pPr>
            <a:r>
              <a:rPr lang="en-US" sz="1400" dirty="0" smtClean="0">
                <a:latin typeface="Arial" panose="020B0604020202020204" pitchFamily="34" charset="0"/>
                <a:cs typeface="Arial" panose="020B0604020202020204" pitchFamily="34" charset="0"/>
              </a:rPr>
              <a:t>Access issues, </a:t>
            </a:r>
            <a:r>
              <a:rPr lang="en-US" sz="1400" dirty="0">
                <a:latin typeface="Arial" panose="020B0604020202020204" pitchFamily="34" charset="0"/>
                <a:cs typeface="Arial" panose="020B0604020202020204" pitchFamily="34" charset="0"/>
              </a:rPr>
              <a:t>permission issues </a:t>
            </a:r>
            <a:r>
              <a:rPr lang="en-US" sz="1400" dirty="0" smtClean="0">
                <a:latin typeface="Arial" panose="020B0604020202020204" pitchFamily="34" charset="0"/>
                <a:cs typeface="Arial" panose="020B0604020202020204" pitchFamily="34" charset="0"/>
              </a:rPr>
              <a:t>(including privilege accounts) </a:t>
            </a:r>
            <a:r>
              <a:rPr lang="en-US" sz="1400" dirty="0">
                <a:latin typeface="Arial" panose="020B0604020202020204" pitchFamily="34" charset="0"/>
                <a:cs typeface="Arial" panose="020B0604020202020204" pitchFamily="34" charset="0"/>
              </a:rPr>
              <a:t>are </a:t>
            </a:r>
            <a:r>
              <a:rPr lang="en-US" sz="1400" dirty="0" smtClean="0">
                <a:latin typeface="Arial" panose="020B0604020202020204" pitchFamily="34" charset="0"/>
                <a:cs typeface="Arial" panose="020B0604020202020204" pitchFamily="34" charset="0"/>
              </a:rPr>
              <a:t>validated for accountability </a:t>
            </a:r>
          </a:p>
          <a:p>
            <a:pPr marL="342900" indent="-342900">
              <a:lnSpc>
                <a:spcPct val="150000"/>
              </a:lnSpc>
              <a:buFont typeface="+mj-lt"/>
              <a:buAutoNum type="arabicPeriod"/>
            </a:pPr>
            <a:r>
              <a:rPr lang="en-US" sz="1400" dirty="0" smtClean="0">
                <a:latin typeface="Arial" panose="020B0604020202020204" pitchFamily="34" charset="0"/>
                <a:cs typeface="Arial" panose="020B0604020202020204" pitchFamily="34" charset="0"/>
              </a:rPr>
              <a:t>In addition, SAT </a:t>
            </a:r>
            <a:r>
              <a:rPr lang="en-US" sz="1400" dirty="0">
                <a:latin typeface="Arial" panose="020B0604020202020204" pitchFamily="34" charset="0"/>
                <a:cs typeface="Arial" panose="020B0604020202020204" pitchFamily="34" charset="0"/>
              </a:rPr>
              <a:t>Team </a:t>
            </a:r>
            <a:r>
              <a:rPr lang="en-US" sz="1400" dirty="0" smtClean="0">
                <a:latin typeface="Arial" panose="020B0604020202020204" pitchFamily="34" charset="0"/>
                <a:cs typeface="Arial" panose="020B0604020202020204" pitchFamily="34" charset="0"/>
              </a:rPr>
              <a:t>will check </a:t>
            </a:r>
            <a:r>
              <a:rPr lang="en-US" sz="1400" dirty="0">
                <a:latin typeface="Arial" panose="020B0604020202020204" pitchFamily="34" charset="0"/>
                <a:cs typeface="Arial" panose="020B0604020202020204" pitchFamily="34" charset="0"/>
              </a:rPr>
              <a:t>if any defects were carried over from the last Quarter </a:t>
            </a:r>
            <a:r>
              <a:rPr lang="en-US" sz="1400" dirty="0" smtClean="0">
                <a:latin typeface="Arial" panose="020B0604020202020204" pitchFamily="34" charset="0"/>
                <a:cs typeface="Arial" panose="020B0604020202020204" pitchFamily="34" charset="0"/>
              </a:rPr>
              <a:t>review</a:t>
            </a:r>
          </a:p>
          <a:p>
            <a:pPr marL="342900" indent="-342900">
              <a:lnSpc>
                <a:spcPct val="150000"/>
              </a:lnSpc>
              <a:buFont typeface="+mj-lt"/>
              <a:buAutoNum type="arabicPeriod"/>
            </a:pPr>
            <a:r>
              <a:rPr lang="en-US" sz="1400" dirty="0" smtClean="0">
                <a:latin typeface="Arial" panose="020B0604020202020204" pitchFamily="34" charset="0"/>
                <a:cs typeface="Arial" panose="020B0604020202020204" pitchFamily="34" charset="0"/>
              </a:rPr>
              <a:t>Asset Owner signoff is obtained on successful completion of a review</a:t>
            </a:r>
            <a:endParaRPr lang="en-US" sz="14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US" sz="1400" dirty="0" smtClean="0">
                <a:latin typeface="Arial" panose="020B0604020202020204" pitchFamily="34" charset="0"/>
                <a:cs typeface="Arial" panose="020B0604020202020204" pitchFamily="34" charset="0"/>
              </a:rPr>
              <a:t>SAT Team updates the submission &amp; review status for every Asset in the SAT Tracker</a:t>
            </a:r>
            <a:endParaRPr lang="en-US" sz="1400" b="1" dirty="0" smtClean="0">
              <a:latin typeface="Arial" panose="020B0604020202020204" pitchFamily="34" charset="0"/>
              <a:cs typeface="Arial" panose="020B0604020202020204" pitchFamily="34" charset="0"/>
            </a:endParaRPr>
          </a:p>
        </p:txBody>
      </p:sp>
      <p:graphicFrame>
        <p:nvGraphicFramePr>
          <p:cNvPr id="2" name="Object 1">
            <a:hlinkClick r:id="" action="ppaction://ole?verb=2"/>
          </p:cNvPr>
          <p:cNvGraphicFramePr>
            <a:graphicFrameLocks noChangeAspect="1"/>
          </p:cNvGraphicFramePr>
          <p:nvPr>
            <p:extLst>
              <p:ext uri="{D42A27DB-BD31-4B8C-83A1-F6EECF244321}">
                <p14:modId xmlns:p14="http://schemas.microsoft.com/office/powerpoint/2010/main" val="2375310221"/>
              </p:ext>
            </p:extLst>
          </p:nvPr>
        </p:nvGraphicFramePr>
        <p:xfrm>
          <a:off x="568411" y="3117378"/>
          <a:ext cx="914400" cy="771525"/>
        </p:xfrm>
        <a:graphic>
          <a:graphicData uri="http://schemas.openxmlformats.org/presentationml/2006/ole">
            <mc:AlternateContent xmlns:mc="http://schemas.openxmlformats.org/markup-compatibility/2006">
              <mc:Choice xmlns:v="urn:schemas-microsoft-com:vml" Requires="v">
                <p:oleObj spid="_x0000_s11283" name="Presentation" showAsIcon="1" r:id="rId4" imgW="914400" imgH="771480" progId="PowerPoint.Show.12">
                  <p:embed/>
                </p:oleObj>
              </mc:Choice>
              <mc:Fallback>
                <p:oleObj name="Presentation" showAsIcon="1" r:id="rId4" imgW="914400" imgH="771480" progId="PowerPoint.Show.12">
                  <p:embed/>
                  <p:pic>
                    <p:nvPicPr>
                      <p:cNvPr id="0" name=""/>
                      <p:cNvPicPr/>
                      <p:nvPr/>
                    </p:nvPicPr>
                    <p:blipFill>
                      <a:blip r:embed="rId5"/>
                      <a:stretch>
                        <a:fillRect/>
                      </a:stretch>
                    </p:blipFill>
                    <p:spPr>
                      <a:xfrm>
                        <a:off x="568411" y="3117378"/>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8116196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System Access Test (SAT)</a:t>
            </a:r>
            <a:endParaRPr lang="en-US" dirty="0"/>
          </a:p>
        </p:txBody>
      </p:sp>
      <p:sp>
        <p:nvSpPr>
          <p:cNvPr id="8" name="Rectangle 7"/>
          <p:cNvSpPr/>
          <p:nvPr/>
        </p:nvSpPr>
        <p:spPr>
          <a:xfrm>
            <a:off x="389236" y="1098079"/>
            <a:ext cx="7976287" cy="551278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50000"/>
              </a:lnSpc>
              <a:buClr>
                <a:schemeClr val="accent6">
                  <a:lumMod val="50000"/>
                </a:schemeClr>
              </a:buClr>
              <a:buFont typeface="Wingdings" pitchFamily="2" charset="2"/>
              <a:buChar char="ü"/>
              <a:defRPr/>
            </a:pPr>
            <a:endParaRPr lang="en-US" sz="1400" dirty="0">
              <a:solidFill>
                <a:schemeClr val="tx1"/>
              </a:solidFill>
            </a:endParaRPr>
          </a:p>
        </p:txBody>
      </p:sp>
      <p:sp>
        <p:nvSpPr>
          <p:cNvPr id="3" name="Rectangle 2"/>
          <p:cNvSpPr/>
          <p:nvPr/>
        </p:nvSpPr>
        <p:spPr>
          <a:xfrm>
            <a:off x="389235" y="1111402"/>
            <a:ext cx="7976287" cy="4832092"/>
          </a:xfrm>
          <a:prstGeom prst="rect">
            <a:avLst/>
          </a:prstGeom>
        </p:spPr>
        <p:txBody>
          <a:bodyPr wrap="square">
            <a:spAutoFit/>
          </a:bodyPr>
          <a:lstStyle/>
          <a:p>
            <a:r>
              <a:rPr lang="en-US" sz="1400" b="1" dirty="0" smtClean="0">
                <a:latin typeface="Arial" panose="020B0604020202020204" pitchFamily="34" charset="0"/>
                <a:cs typeface="Arial" panose="020B0604020202020204" pitchFamily="34" charset="0"/>
              </a:rPr>
              <a:t>SAT Scoping Matrix:</a:t>
            </a:r>
          </a:p>
          <a:p>
            <a:endParaRPr lang="en-US" sz="1400" b="1" dirty="0">
              <a:latin typeface="Arial" panose="020B0604020202020204" pitchFamily="34" charset="0"/>
              <a:cs typeface="Arial" panose="020B0604020202020204" pitchFamily="34" charset="0"/>
            </a:endParaRPr>
          </a:p>
          <a:p>
            <a:endParaRPr lang="en-US" sz="1400" b="1" dirty="0" smtClean="0">
              <a:latin typeface="Arial" panose="020B0604020202020204" pitchFamily="34" charset="0"/>
              <a:cs typeface="Arial" panose="020B0604020202020204" pitchFamily="34" charset="0"/>
            </a:endParaRPr>
          </a:p>
          <a:p>
            <a:endParaRPr lang="en-US" sz="1400" b="1" dirty="0">
              <a:latin typeface="Arial" panose="020B0604020202020204" pitchFamily="34" charset="0"/>
              <a:cs typeface="Arial" panose="020B0604020202020204" pitchFamily="34" charset="0"/>
            </a:endParaRPr>
          </a:p>
          <a:p>
            <a:endParaRPr lang="en-US" sz="1400" b="1" dirty="0" smtClean="0">
              <a:latin typeface="Arial" panose="020B0604020202020204" pitchFamily="34" charset="0"/>
              <a:cs typeface="Arial" panose="020B0604020202020204" pitchFamily="34" charset="0"/>
            </a:endParaRPr>
          </a:p>
          <a:p>
            <a:endParaRPr lang="en-US" sz="1400" b="1" dirty="0">
              <a:latin typeface="Arial" panose="020B0604020202020204" pitchFamily="34" charset="0"/>
              <a:cs typeface="Arial" panose="020B0604020202020204" pitchFamily="34" charset="0"/>
            </a:endParaRPr>
          </a:p>
          <a:p>
            <a:endParaRPr lang="en-US" sz="1400" b="1" dirty="0" smtClean="0">
              <a:latin typeface="Arial" panose="020B0604020202020204" pitchFamily="34" charset="0"/>
              <a:cs typeface="Arial" panose="020B0604020202020204" pitchFamily="34" charset="0"/>
            </a:endParaRPr>
          </a:p>
          <a:p>
            <a:endParaRPr lang="en-US" sz="1400" b="1" dirty="0">
              <a:latin typeface="Arial" panose="020B0604020202020204" pitchFamily="34" charset="0"/>
              <a:cs typeface="Arial" panose="020B0604020202020204" pitchFamily="34" charset="0"/>
            </a:endParaRPr>
          </a:p>
          <a:p>
            <a:endParaRPr lang="en-US" sz="1400" b="1" dirty="0" smtClean="0">
              <a:latin typeface="Arial" panose="020B0604020202020204" pitchFamily="34" charset="0"/>
              <a:cs typeface="Arial" panose="020B0604020202020204" pitchFamily="34" charset="0"/>
            </a:endParaRPr>
          </a:p>
          <a:p>
            <a:endParaRPr lang="en-US" sz="1400" b="1" dirty="0">
              <a:latin typeface="Arial" panose="020B0604020202020204" pitchFamily="34" charset="0"/>
              <a:cs typeface="Arial" panose="020B0604020202020204" pitchFamily="34" charset="0"/>
            </a:endParaRPr>
          </a:p>
          <a:p>
            <a:endParaRPr lang="en-US" sz="1400" b="1" dirty="0" smtClean="0">
              <a:latin typeface="Arial" panose="020B0604020202020204" pitchFamily="34" charset="0"/>
              <a:cs typeface="Arial" panose="020B0604020202020204" pitchFamily="34" charset="0"/>
            </a:endParaRPr>
          </a:p>
          <a:p>
            <a:endParaRPr lang="en-US" sz="1400" b="1" dirty="0">
              <a:latin typeface="Arial" panose="020B0604020202020204" pitchFamily="34" charset="0"/>
              <a:cs typeface="Arial" panose="020B0604020202020204" pitchFamily="34" charset="0"/>
            </a:endParaRPr>
          </a:p>
          <a:p>
            <a:endParaRPr lang="en-US" sz="1400" b="1" dirty="0" smtClean="0">
              <a:latin typeface="Arial" panose="020B0604020202020204" pitchFamily="34" charset="0"/>
              <a:cs typeface="Arial" panose="020B0604020202020204" pitchFamily="34" charset="0"/>
            </a:endParaRPr>
          </a:p>
          <a:p>
            <a:endParaRPr lang="en-US" sz="1400" b="1" dirty="0" smtClean="0">
              <a:latin typeface="Arial" panose="020B0604020202020204" pitchFamily="34" charset="0"/>
              <a:cs typeface="Arial" panose="020B0604020202020204" pitchFamily="34" charset="0"/>
            </a:endParaRPr>
          </a:p>
          <a:p>
            <a:endParaRPr lang="en-US" sz="1400" b="1" dirty="0">
              <a:latin typeface="Arial" panose="020B0604020202020204" pitchFamily="34" charset="0"/>
              <a:cs typeface="Arial" panose="020B0604020202020204" pitchFamily="34" charset="0"/>
            </a:endParaRPr>
          </a:p>
          <a:p>
            <a:endParaRPr lang="en-US" sz="1400" b="1" dirty="0" smtClean="0">
              <a:latin typeface="Arial" panose="020B0604020202020204" pitchFamily="34" charset="0"/>
              <a:cs typeface="Arial" panose="020B0604020202020204" pitchFamily="34" charset="0"/>
            </a:endParaRPr>
          </a:p>
          <a:p>
            <a:endParaRPr lang="en-US" sz="1400" b="1" dirty="0">
              <a:latin typeface="Arial" panose="020B0604020202020204" pitchFamily="34" charset="0"/>
              <a:cs typeface="Arial" panose="020B0604020202020204" pitchFamily="34" charset="0"/>
            </a:endParaRPr>
          </a:p>
          <a:p>
            <a:endParaRPr lang="en-US" sz="1400" b="1" dirty="0" smtClean="0">
              <a:latin typeface="Arial" panose="020B0604020202020204" pitchFamily="34" charset="0"/>
              <a:cs typeface="Arial" panose="020B0604020202020204" pitchFamily="34" charset="0"/>
            </a:endParaRPr>
          </a:p>
          <a:p>
            <a:r>
              <a:rPr lang="en-US" sz="1400" b="1" i="1" dirty="0" smtClean="0">
                <a:latin typeface="Arial" panose="020B0604020202020204" pitchFamily="34" charset="0"/>
                <a:cs typeface="Arial" panose="020B0604020202020204" pitchFamily="34" charset="0"/>
              </a:rPr>
              <a:t>Apps </a:t>
            </a:r>
            <a:r>
              <a:rPr lang="en-US" sz="1400" b="1" i="1" dirty="0">
                <a:latin typeface="Arial" panose="020B0604020202020204" pitchFamily="34" charset="0"/>
                <a:cs typeface="Arial" panose="020B0604020202020204" pitchFamily="34" charset="0"/>
              </a:rPr>
              <a:t>that are Sox and CFI Tier 2/3 and with no SPII/Restricted data will have to provide DS5.4.16 control deliverable quarterly.</a:t>
            </a:r>
          </a:p>
          <a:p>
            <a:endParaRPr lang="en-US" sz="1400" b="1" dirty="0">
              <a:latin typeface="Arial" panose="020B0604020202020204" pitchFamily="34" charset="0"/>
              <a:cs typeface="Arial" panose="020B0604020202020204" pitchFamily="34" charset="0"/>
            </a:endParaRPr>
          </a:p>
          <a:p>
            <a:endParaRPr lang="en-US" sz="1400" b="1" dirty="0" smtClean="0">
              <a:latin typeface="Arial" panose="020B0604020202020204" pitchFamily="34" charset="0"/>
              <a:cs typeface="Arial" panose="020B0604020202020204" pitchFamily="34" charset="0"/>
            </a:endParaRPr>
          </a:p>
        </p:txBody>
      </p:sp>
      <p:graphicFrame>
        <p:nvGraphicFramePr>
          <p:cNvPr id="2" name="Object 1">
            <a:hlinkClick r:id="" action="ppaction://ole?verb=0"/>
          </p:cNvPr>
          <p:cNvGraphicFramePr>
            <a:graphicFrameLocks noChangeAspect="1"/>
          </p:cNvGraphicFramePr>
          <p:nvPr>
            <p:extLst>
              <p:ext uri="{D42A27DB-BD31-4B8C-83A1-F6EECF244321}">
                <p14:modId xmlns:p14="http://schemas.microsoft.com/office/powerpoint/2010/main" val="1251773997"/>
              </p:ext>
            </p:extLst>
          </p:nvPr>
        </p:nvGraphicFramePr>
        <p:xfrm>
          <a:off x="568411" y="3166806"/>
          <a:ext cx="914400" cy="771525"/>
        </p:xfrm>
        <a:graphic>
          <a:graphicData uri="http://schemas.openxmlformats.org/presentationml/2006/ole">
            <mc:AlternateContent xmlns:mc="http://schemas.openxmlformats.org/markup-compatibility/2006">
              <mc:Choice xmlns:v="urn:schemas-microsoft-com:vml" Requires="v">
                <p:oleObj spid="_x0000_s10262" name="Presentation" showAsIcon="1" r:id="rId4" imgW="914400" imgH="771480" progId="PowerPoint.Show.12">
                  <p:embed/>
                </p:oleObj>
              </mc:Choice>
              <mc:Fallback>
                <p:oleObj name="Presentation" showAsIcon="1" r:id="rId4" imgW="914400" imgH="771480" progId="PowerPoint.Show.12">
                  <p:embed/>
                  <p:pic>
                    <p:nvPicPr>
                      <p:cNvPr id="0" name=""/>
                      <p:cNvPicPr/>
                      <p:nvPr/>
                    </p:nvPicPr>
                    <p:blipFill>
                      <a:blip r:embed="rId5"/>
                      <a:stretch>
                        <a:fillRect/>
                      </a:stretch>
                    </p:blipFill>
                    <p:spPr>
                      <a:xfrm>
                        <a:off x="568411" y="3166806"/>
                        <a:ext cx="914400" cy="771525"/>
                      </a:xfrm>
                      <a:prstGeom prst="rect">
                        <a:avLst/>
                      </a:prstGeom>
                    </p:spPr>
                  </p:pic>
                </p:oleObj>
              </mc:Fallback>
            </mc:AlternateContent>
          </a:graphicData>
        </a:graphic>
      </p:graphicFrame>
      <p:pic>
        <p:nvPicPr>
          <p:cNvPr id="1024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950" y="1537764"/>
            <a:ext cx="7896225" cy="3209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2891268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Questions &amp; Discussion Forum</a:t>
            </a:r>
            <a:endParaRPr lang="en-US" dirty="0"/>
          </a:p>
        </p:txBody>
      </p:sp>
      <p:sp>
        <p:nvSpPr>
          <p:cNvPr id="8" name="Rectangle 7"/>
          <p:cNvSpPr/>
          <p:nvPr/>
        </p:nvSpPr>
        <p:spPr>
          <a:xfrm>
            <a:off x="389236" y="1098079"/>
            <a:ext cx="7976287" cy="537686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50000"/>
              </a:lnSpc>
              <a:buClr>
                <a:schemeClr val="accent6">
                  <a:lumMod val="50000"/>
                </a:schemeClr>
              </a:buClr>
              <a:buFont typeface="Wingdings" pitchFamily="2" charset="2"/>
              <a:buChar char="ü"/>
              <a:defRPr/>
            </a:pPr>
            <a:endParaRPr lang="en-US" sz="1400" dirty="0">
              <a:solidFill>
                <a:schemeClr val="tx1"/>
              </a:solidFill>
            </a:endParaRPr>
          </a:p>
        </p:txBody>
      </p:sp>
      <p:pic>
        <p:nvPicPr>
          <p:cNvPr id="81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4387" y="1951341"/>
            <a:ext cx="3933825" cy="3276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554308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89236" y="1098079"/>
            <a:ext cx="7976287" cy="537686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50000"/>
              </a:lnSpc>
              <a:buClr>
                <a:schemeClr val="accent6">
                  <a:lumMod val="50000"/>
                </a:schemeClr>
              </a:buClr>
              <a:buFont typeface="Wingdings" pitchFamily="2" charset="2"/>
              <a:buChar char="ü"/>
              <a:defRPr/>
            </a:pPr>
            <a:endParaRPr lang="en-US" sz="1400" dirty="0">
              <a:solidFill>
                <a:schemeClr val="tx1"/>
              </a:solidFill>
            </a:endParaRPr>
          </a:p>
        </p:txBody>
      </p:sp>
      <p:pic>
        <p:nvPicPr>
          <p:cNvPr id="4" name="Picture 3" descr="19-SM27368.jpg"/>
          <p:cNvPicPr>
            <a:picLocks noChangeAspect="1"/>
          </p:cNvPicPr>
          <p:nvPr/>
        </p:nvPicPr>
        <p:blipFill>
          <a:blip r:embed="rId2" cstate="email"/>
          <a:srcRect/>
          <a:stretch>
            <a:fillRect/>
          </a:stretch>
        </p:blipFill>
        <p:spPr>
          <a:xfrm>
            <a:off x="2471356" y="2861876"/>
            <a:ext cx="3781168" cy="28098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1246" y="1789412"/>
            <a:ext cx="2257425" cy="1047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55430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2165" y="266247"/>
            <a:ext cx="6715172" cy="831832"/>
          </a:xfrm>
        </p:spPr>
        <p:txBody>
          <a:bodyPr/>
          <a:lstStyle/>
          <a:p>
            <a:r>
              <a:rPr lang="en-US" dirty="0" smtClean="0"/>
              <a:t>Risk Management</a:t>
            </a:r>
            <a:endParaRPr lang="en-US" dirty="0"/>
          </a:p>
        </p:txBody>
      </p:sp>
      <p:sp>
        <p:nvSpPr>
          <p:cNvPr id="8" name="Rectangle 7"/>
          <p:cNvSpPr/>
          <p:nvPr/>
        </p:nvSpPr>
        <p:spPr>
          <a:xfrm>
            <a:off x="389236" y="1098079"/>
            <a:ext cx="7976287" cy="537686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50000"/>
              </a:lnSpc>
              <a:buClr>
                <a:srgbClr val="77787B">
                  <a:lumMod val="50000"/>
                </a:srgbClr>
              </a:buClr>
              <a:buFont typeface="Wingdings" pitchFamily="2" charset="2"/>
              <a:buChar char="ü"/>
              <a:defRPr/>
            </a:pPr>
            <a:endParaRPr lang="en-US" sz="1400" dirty="0">
              <a:solidFill>
                <a:srgbClr val="98281F"/>
              </a:solidFill>
            </a:endParaRPr>
          </a:p>
        </p:txBody>
      </p:sp>
      <p:sp>
        <p:nvSpPr>
          <p:cNvPr id="3" name="TextBox 2"/>
          <p:cNvSpPr txBox="1"/>
          <p:nvPr/>
        </p:nvSpPr>
        <p:spPr>
          <a:xfrm>
            <a:off x="389236" y="1606376"/>
            <a:ext cx="5937423" cy="3539430"/>
          </a:xfrm>
          <a:prstGeom prst="rect">
            <a:avLst/>
          </a:prstGeom>
          <a:noFill/>
        </p:spPr>
        <p:txBody>
          <a:bodyPr wrap="square" rtlCol="0">
            <a:spAutoFit/>
          </a:bodyPr>
          <a:lstStyle/>
          <a:p>
            <a:endParaRPr lang="en-US" sz="1400" dirty="0">
              <a:solidFill>
                <a:srgbClr val="98281F"/>
              </a:solidFill>
              <a:latin typeface="Arial" panose="020B0604020202020204" pitchFamily="34" charset="0"/>
              <a:cs typeface="Arial" panose="020B0604020202020204" pitchFamily="34" charset="0"/>
            </a:endParaRPr>
          </a:p>
          <a:p>
            <a:r>
              <a:rPr lang="en-US" sz="1400" dirty="0">
                <a:solidFill>
                  <a:srgbClr val="98281F"/>
                </a:solidFill>
                <a:latin typeface="Arial" panose="020B0604020202020204" pitchFamily="34" charset="0"/>
                <a:cs typeface="Arial" panose="020B0604020202020204" pitchFamily="34" charset="0"/>
              </a:rPr>
              <a:t>The process of identification, analysis and either acceptance or mitigation of uncertainty in investment </a:t>
            </a:r>
            <a:r>
              <a:rPr lang="en-US" sz="1400" dirty="0" smtClean="0">
                <a:solidFill>
                  <a:srgbClr val="98281F"/>
                </a:solidFill>
                <a:latin typeface="Arial" panose="020B0604020202020204" pitchFamily="34" charset="0"/>
                <a:cs typeface="Arial" panose="020B0604020202020204" pitchFamily="34" charset="0"/>
              </a:rPr>
              <a:t>decision-making is defined as </a:t>
            </a:r>
            <a:r>
              <a:rPr lang="en-US" sz="1400" b="1" dirty="0" smtClean="0">
                <a:solidFill>
                  <a:srgbClr val="98281F"/>
                </a:solidFill>
                <a:latin typeface="Arial" panose="020B0604020202020204" pitchFamily="34" charset="0"/>
                <a:cs typeface="Arial" panose="020B0604020202020204" pitchFamily="34" charset="0"/>
              </a:rPr>
              <a:t>Risk Management</a:t>
            </a:r>
            <a:r>
              <a:rPr lang="en-US" sz="1400" dirty="0" smtClean="0">
                <a:solidFill>
                  <a:srgbClr val="98281F"/>
                </a:solidFill>
                <a:latin typeface="Arial" panose="020B0604020202020204" pitchFamily="34" charset="0"/>
                <a:cs typeface="Arial" panose="020B0604020202020204" pitchFamily="34" charset="0"/>
              </a:rPr>
              <a:t>. </a:t>
            </a:r>
            <a:endParaRPr lang="en-US" sz="1400" dirty="0">
              <a:solidFill>
                <a:srgbClr val="98281F"/>
              </a:solidFill>
              <a:latin typeface="Arial" panose="020B0604020202020204" pitchFamily="34" charset="0"/>
              <a:cs typeface="Arial" panose="020B0604020202020204" pitchFamily="34" charset="0"/>
            </a:endParaRPr>
          </a:p>
          <a:p>
            <a:endParaRPr lang="en-US" sz="1400" dirty="0" smtClean="0">
              <a:solidFill>
                <a:srgbClr val="98281F"/>
              </a:solidFill>
              <a:latin typeface="Arial" panose="020B0604020202020204" pitchFamily="34" charset="0"/>
              <a:cs typeface="Arial" panose="020B0604020202020204" pitchFamily="34" charset="0"/>
            </a:endParaRPr>
          </a:p>
          <a:p>
            <a:r>
              <a:rPr lang="en-US" sz="1400" dirty="0" smtClean="0">
                <a:solidFill>
                  <a:srgbClr val="98281F"/>
                </a:solidFill>
                <a:latin typeface="Arial" panose="020B0604020202020204" pitchFamily="34" charset="0"/>
                <a:cs typeface="Arial" panose="020B0604020202020204" pitchFamily="34" charset="0"/>
              </a:rPr>
              <a:t>Essentially, it’s the analysis to </a:t>
            </a:r>
            <a:r>
              <a:rPr lang="en-US" sz="1400" dirty="0">
                <a:solidFill>
                  <a:srgbClr val="98281F"/>
                </a:solidFill>
                <a:latin typeface="Arial" panose="020B0604020202020204" pitchFamily="34" charset="0"/>
                <a:cs typeface="Arial" panose="020B0604020202020204" pitchFamily="34" charset="0"/>
              </a:rPr>
              <a:t>quantify the potential </a:t>
            </a:r>
            <a:r>
              <a:rPr lang="en-US" sz="1400" dirty="0" smtClean="0">
                <a:solidFill>
                  <a:srgbClr val="98281F"/>
                </a:solidFill>
                <a:latin typeface="Arial" panose="020B0604020202020204" pitchFamily="34" charset="0"/>
                <a:cs typeface="Arial" panose="020B0604020202020204" pitchFamily="34" charset="0"/>
              </a:rPr>
              <a:t>impact for </a:t>
            </a:r>
            <a:r>
              <a:rPr lang="en-US" sz="1400" dirty="0">
                <a:solidFill>
                  <a:srgbClr val="98281F"/>
                </a:solidFill>
                <a:latin typeface="Arial" panose="020B0604020202020204" pitchFamily="34" charset="0"/>
                <a:cs typeface="Arial" panose="020B0604020202020204" pitchFamily="34" charset="0"/>
              </a:rPr>
              <a:t>losses </a:t>
            </a:r>
            <a:r>
              <a:rPr lang="en-US" sz="1400" dirty="0" smtClean="0">
                <a:solidFill>
                  <a:srgbClr val="98281F"/>
                </a:solidFill>
                <a:latin typeface="Arial" panose="020B0604020202020204" pitchFamily="34" charset="0"/>
                <a:cs typeface="Arial" panose="020B0604020202020204" pitchFamily="34" charset="0"/>
              </a:rPr>
              <a:t>and </a:t>
            </a:r>
            <a:r>
              <a:rPr lang="en-US" sz="1400" dirty="0">
                <a:solidFill>
                  <a:srgbClr val="98281F"/>
                </a:solidFill>
                <a:latin typeface="Arial" panose="020B0604020202020204" pitchFamily="34" charset="0"/>
                <a:cs typeface="Arial" panose="020B0604020202020204" pitchFamily="34" charset="0"/>
              </a:rPr>
              <a:t>then </a:t>
            </a:r>
            <a:r>
              <a:rPr lang="en-US" sz="1400" dirty="0" smtClean="0">
                <a:solidFill>
                  <a:srgbClr val="98281F"/>
                </a:solidFill>
                <a:latin typeface="Arial" panose="020B0604020202020204" pitchFamily="34" charset="0"/>
                <a:cs typeface="Arial" panose="020B0604020202020204" pitchFamily="34" charset="0"/>
              </a:rPr>
              <a:t>the </a:t>
            </a:r>
            <a:r>
              <a:rPr lang="en-US" sz="1400" dirty="0">
                <a:solidFill>
                  <a:srgbClr val="98281F"/>
                </a:solidFill>
                <a:latin typeface="Arial" panose="020B0604020202020204" pitchFamily="34" charset="0"/>
                <a:cs typeface="Arial" panose="020B0604020202020204" pitchFamily="34" charset="0"/>
              </a:rPr>
              <a:t>appropriate action (or inaction) given </a:t>
            </a:r>
            <a:r>
              <a:rPr lang="en-US" sz="1400" dirty="0" smtClean="0">
                <a:solidFill>
                  <a:srgbClr val="98281F"/>
                </a:solidFill>
                <a:latin typeface="Arial" panose="020B0604020202020204" pitchFamily="34" charset="0"/>
                <a:cs typeface="Arial" panose="020B0604020202020204" pitchFamily="34" charset="0"/>
              </a:rPr>
              <a:t>their </a:t>
            </a:r>
            <a:r>
              <a:rPr lang="en-US" sz="1400" dirty="0">
                <a:solidFill>
                  <a:srgbClr val="98281F"/>
                </a:solidFill>
                <a:latin typeface="Arial" panose="020B0604020202020204" pitchFamily="34" charset="0"/>
                <a:cs typeface="Arial" panose="020B0604020202020204" pitchFamily="34" charset="0"/>
              </a:rPr>
              <a:t>investment objectives and risk tolerance. Inadequate risk management can result in severe consequences for companies as well as individuals. </a:t>
            </a:r>
            <a:endParaRPr lang="en-US" sz="1400" dirty="0" smtClean="0">
              <a:solidFill>
                <a:srgbClr val="98281F"/>
              </a:solidFill>
              <a:latin typeface="Arial" panose="020B0604020202020204" pitchFamily="34" charset="0"/>
              <a:cs typeface="Arial" panose="020B0604020202020204" pitchFamily="34" charset="0"/>
            </a:endParaRPr>
          </a:p>
          <a:p>
            <a:endParaRPr lang="en-US" sz="1400" dirty="0">
              <a:solidFill>
                <a:srgbClr val="98281F"/>
              </a:solidFill>
              <a:latin typeface="Arial" panose="020B0604020202020204" pitchFamily="34" charset="0"/>
              <a:cs typeface="Arial" panose="020B0604020202020204" pitchFamily="34" charset="0"/>
            </a:endParaRPr>
          </a:p>
          <a:p>
            <a:r>
              <a:rPr lang="en-US" sz="1400" b="1" dirty="0" smtClean="0">
                <a:solidFill>
                  <a:srgbClr val="98281F"/>
                </a:solidFill>
                <a:latin typeface="Arial" panose="020B0604020202020204" pitchFamily="34" charset="0"/>
                <a:cs typeface="Arial" panose="020B0604020202020204" pitchFamily="34" charset="0"/>
              </a:rPr>
              <a:t>For </a:t>
            </a:r>
            <a:r>
              <a:rPr lang="en-US" sz="1400" b="1" dirty="0">
                <a:solidFill>
                  <a:srgbClr val="98281F"/>
                </a:solidFill>
                <a:latin typeface="Arial" panose="020B0604020202020204" pitchFamily="34" charset="0"/>
                <a:cs typeface="Arial" panose="020B0604020202020204" pitchFamily="34" charset="0"/>
              </a:rPr>
              <a:t>example</a:t>
            </a:r>
            <a:r>
              <a:rPr lang="en-US" sz="1400" dirty="0">
                <a:solidFill>
                  <a:srgbClr val="98281F"/>
                </a:solidFill>
                <a:latin typeface="Arial" panose="020B0604020202020204" pitchFamily="34" charset="0"/>
                <a:cs typeface="Arial" panose="020B0604020202020204" pitchFamily="34" charset="0"/>
              </a:rPr>
              <a:t>, the recession that began in 2008 was largely caused by the loose credit risk management of financial firms</a:t>
            </a:r>
            <a:r>
              <a:rPr lang="en-US" sz="1400" dirty="0" smtClean="0">
                <a:solidFill>
                  <a:srgbClr val="98281F"/>
                </a:solidFill>
                <a:latin typeface="Arial" panose="020B0604020202020204" pitchFamily="34" charset="0"/>
                <a:cs typeface="Arial" panose="020B0604020202020204" pitchFamily="34" charset="0"/>
              </a:rPr>
              <a:t>.</a:t>
            </a:r>
          </a:p>
          <a:p>
            <a:endParaRPr lang="en-US" sz="1400" dirty="0">
              <a:solidFill>
                <a:srgbClr val="98281F"/>
              </a:solidFill>
              <a:latin typeface="Arial" panose="020B0604020202020204" pitchFamily="34" charset="0"/>
              <a:cs typeface="Arial" panose="020B0604020202020204" pitchFamily="34" charset="0"/>
            </a:endParaRPr>
          </a:p>
          <a:p>
            <a:r>
              <a:rPr lang="en-US" sz="1400" dirty="0" smtClean="0">
                <a:solidFill>
                  <a:srgbClr val="98281F"/>
                </a:solidFill>
                <a:latin typeface="Arial" panose="020B0604020202020204" pitchFamily="34" charset="0"/>
                <a:cs typeface="Arial" panose="020B0604020202020204" pitchFamily="34" charset="0"/>
              </a:rPr>
              <a:t>Simply </a:t>
            </a:r>
            <a:r>
              <a:rPr lang="en-US" sz="1400" dirty="0">
                <a:solidFill>
                  <a:srgbClr val="98281F"/>
                </a:solidFill>
                <a:latin typeface="Arial" panose="020B0604020202020204" pitchFamily="34" charset="0"/>
                <a:cs typeface="Arial" panose="020B0604020202020204" pitchFamily="34" charset="0"/>
              </a:rPr>
              <a:t>put, risk management is a two-step process - determining what risks exist in an </a:t>
            </a:r>
            <a:r>
              <a:rPr lang="en-US" sz="1400" dirty="0" smtClean="0">
                <a:solidFill>
                  <a:srgbClr val="98281F"/>
                </a:solidFill>
                <a:latin typeface="Arial" panose="020B0604020202020204" pitchFamily="34" charset="0"/>
                <a:cs typeface="Arial" panose="020B0604020202020204" pitchFamily="34" charset="0"/>
              </a:rPr>
              <a:t>investment and </a:t>
            </a:r>
            <a:r>
              <a:rPr lang="en-US" sz="1400" dirty="0">
                <a:solidFill>
                  <a:srgbClr val="98281F"/>
                </a:solidFill>
                <a:latin typeface="Arial" panose="020B0604020202020204" pitchFamily="34" charset="0"/>
                <a:cs typeface="Arial" panose="020B0604020202020204" pitchFamily="34" charset="0"/>
              </a:rPr>
              <a:t>then handling those risks in a way </a:t>
            </a:r>
            <a:r>
              <a:rPr lang="en-US" sz="1400" dirty="0" smtClean="0">
                <a:solidFill>
                  <a:srgbClr val="98281F"/>
                </a:solidFill>
                <a:latin typeface="Arial" panose="020B0604020202020204" pitchFamily="34" charset="0"/>
                <a:cs typeface="Arial" panose="020B0604020202020204" pitchFamily="34" charset="0"/>
              </a:rPr>
              <a:t>best-suited </a:t>
            </a:r>
            <a:r>
              <a:rPr lang="en-US" sz="1400" dirty="0">
                <a:solidFill>
                  <a:srgbClr val="98281F"/>
                </a:solidFill>
                <a:latin typeface="Arial" panose="020B0604020202020204" pitchFamily="34" charset="0"/>
                <a:cs typeface="Arial" panose="020B0604020202020204" pitchFamily="34" charset="0"/>
              </a:rPr>
              <a:t>to your investment objectives.</a:t>
            </a:r>
            <a:endParaRPr lang="en-US" sz="1400" dirty="0" smtClean="0">
              <a:solidFill>
                <a:srgbClr val="98281F"/>
              </a:solidFill>
              <a:latin typeface="Arial" panose="020B0604020202020204" pitchFamily="34" charset="0"/>
              <a:cs typeface="Arial" panose="020B0604020202020204" pitchFamily="34" charset="0"/>
            </a:endParaRPr>
          </a:p>
        </p:txBody>
      </p:sp>
      <p:sp>
        <p:nvSpPr>
          <p:cNvPr id="9" name="Rectangle 8"/>
          <p:cNvSpPr/>
          <p:nvPr/>
        </p:nvSpPr>
        <p:spPr>
          <a:xfrm>
            <a:off x="389236" y="1098079"/>
            <a:ext cx="4551246" cy="461665"/>
          </a:xfrm>
          <a:prstGeom prst="rect">
            <a:avLst/>
          </a:prstGeom>
        </p:spPr>
        <p:style>
          <a:lnRef idx="1">
            <a:schemeClr val="accent3"/>
          </a:lnRef>
          <a:fillRef idx="3">
            <a:schemeClr val="accent3"/>
          </a:fillRef>
          <a:effectRef idx="2">
            <a:schemeClr val="accent3"/>
          </a:effectRef>
          <a:fontRef idx="minor">
            <a:schemeClr val="lt1"/>
          </a:fontRef>
        </p:style>
        <p:txBody>
          <a:bodyPr wrap="none">
            <a:spAutoFit/>
          </a:bodyPr>
          <a:lstStyle/>
          <a:p>
            <a:r>
              <a:rPr lang="en-US" sz="2400" dirty="0" smtClean="0">
                <a:solidFill>
                  <a:prstClr val="white"/>
                </a:solidFill>
                <a:latin typeface="Arial" panose="020B0604020202020204" pitchFamily="34" charset="0"/>
                <a:cs typeface="Arial" panose="020B0604020202020204" pitchFamily="34" charset="0"/>
              </a:rPr>
              <a:t>Definition of Risk Management?</a:t>
            </a:r>
            <a:endParaRPr lang="en-US" sz="2400" dirty="0">
              <a:solidFill>
                <a:prstClr val="white"/>
              </a:solidFill>
              <a:latin typeface="Arial" panose="020B0604020202020204" pitchFamily="34" charset="0"/>
              <a:cs typeface="Arial" panose="020B0604020202020204" pitchFamily="34"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7872" y="1163815"/>
            <a:ext cx="1890586" cy="52493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269319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2165" y="266247"/>
            <a:ext cx="6715172" cy="831832"/>
          </a:xfrm>
        </p:spPr>
        <p:txBody>
          <a:bodyPr/>
          <a:lstStyle/>
          <a:p>
            <a:r>
              <a:rPr lang="en-US" dirty="0" smtClean="0"/>
              <a:t>Risk Management</a:t>
            </a:r>
            <a:endParaRPr lang="en-US" dirty="0"/>
          </a:p>
        </p:txBody>
      </p:sp>
      <p:sp>
        <p:nvSpPr>
          <p:cNvPr id="8" name="Rectangle 7"/>
          <p:cNvSpPr/>
          <p:nvPr/>
        </p:nvSpPr>
        <p:spPr>
          <a:xfrm>
            <a:off x="389236" y="1098079"/>
            <a:ext cx="7976287" cy="537686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50000"/>
              </a:lnSpc>
              <a:buClr>
                <a:srgbClr val="77787B">
                  <a:lumMod val="50000"/>
                </a:srgbClr>
              </a:buClr>
              <a:buFont typeface="Wingdings" pitchFamily="2" charset="2"/>
              <a:buChar char="ü"/>
              <a:defRPr/>
            </a:pPr>
            <a:endParaRPr lang="en-US" sz="1400" dirty="0">
              <a:solidFill>
                <a:srgbClr val="98281F"/>
              </a:solidFill>
            </a:endParaRPr>
          </a:p>
        </p:txBody>
      </p:sp>
      <p:sp>
        <p:nvSpPr>
          <p:cNvPr id="3" name="TextBox 2"/>
          <p:cNvSpPr txBox="1"/>
          <p:nvPr/>
        </p:nvSpPr>
        <p:spPr>
          <a:xfrm>
            <a:off x="389236" y="1606376"/>
            <a:ext cx="5937423" cy="4185761"/>
          </a:xfrm>
          <a:prstGeom prst="rect">
            <a:avLst/>
          </a:prstGeom>
          <a:noFill/>
        </p:spPr>
        <p:txBody>
          <a:bodyPr wrap="square" rtlCol="0">
            <a:spAutoFit/>
          </a:bodyPr>
          <a:lstStyle/>
          <a:p>
            <a:endParaRPr lang="en-US" sz="1400" dirty="0" smtClean="0">
              <a:solidFill>
                <a:srgbClr val="98281F"/>
              </a:solidFill>
              <a:latin typeface="Arial" panose="020B0604020202020204" pitchFamily="34" charset="0"/>
              <a:cs typeface="Arial" panose="020B0604020202020204" pitchFamily="34" charset="0"/>
            </a:endParaRPr>
          </a:p>
          <a:p>
            <a:r>
              <a:rPr lang="en-US" sz="1400" dirty="0" smtClean="0">
                <a:solidFill>
                  <a:srgbClr val="98281F"/>
                </a:solidFill>
                <a:latin typeface="Arial" panose="020B0604020202020204" pitchFamily="34" charset="0"/>
                <a:cs typeface="Arial" panose="020B0604020202020204" pitchFamily="34" charset="0"/>
              </a:rPr>
              <a:t>Many </a:t>
            </a:r>
            <a:r>
              <a:rPr lang="en-US" sz="1400" dirty="0">
                <a:solidFill>
                  <a:srgbClr val="98281F"/>
                </a:solidFill>
                <a:latin typeface="Arial" panose="020B0604020202020204" pitchFamily="34" charset="0"/>
                <a:cs typeface="Arial" panose="020B0604020202020204" pitchFamily="34" charset="0"/>
              </a:rPr>
              <a:t>people assume that IT Risk Management is really about IT security. This is a misconception. IT security risk management is one particular variant of ITRM, and so is software security risk management.</a:t>
            </a:r>
          </a:p>
          <a:p>
            <a:endParaRPr lang="en-US" sz="1400" dirty="0" smtClean="0">
              <a:solidFill>
                <a:srgbClr val="98281F"/>
              </a:solidFill>
              <a:latin typeface="Arial" panose="020B0604020202020204" pitchFamily="34" charset="0"/>
              <a:cs typeface="Arial" panose="020B0604020202020204" pitchFamily="34" charset="0"/>
            </a:endParaRPr>
          </a:p>
          <a:p>
            <a:r>
              <a:rPr lang="en-US" sz="1400" dirty="0" smtClean="0">
                <a:solidFill>
                  <a:srgbClr val="98281F"/>
                </a:solidFill>
                <a:latin typeface="Arial" panose="020B0604020202020204" pitchFamily="34" charset="0"/>
                <a:cs typeface="Arial" panose="020B0604020202020204" pitchFamily="34" charset="0"/>
              </a:rPr>
              <a:t>Business </a:t>
            </a:r>
            <a:r>
              <a:rPr lang="en-US" sz="1400" dirty="0">
                <a:solidFill>
                  <a:srgbClr val="98281F"/>
                </a:solidFill>
                <a:latin typeface="Arial" panose="020B0604020202020204" pitchFamily="34" charset="0"/>
                <a:cs typeface="Arial" panose="020B0604020202020204" pitchFamily="34" charset="0"/>
              </a:rPr>
              <a:t>and IT have long enjoyed a love-hate </a:t>
            </a:r>
            <a:r>
              <a:rPr lang="en-US" sz="1400" dirty="0" smtClean="0">
                <a:solidFill>
                  <a:srgbClr val="98281F"/>
                </a:solidFill>
                <a:latin typeface="Arial" panose="020B0604020202020204" pitchFamily="34" charset="0"/>
                <a:cs typeface="Arial" panose="020B0604020202020204" pitchFamily="34" charset="0"/>
              </a:rPr>
              <a:t>relationship. Business </a:t>
            </a:r>
            <a:r>
              <a:rPr lang="en-US" sz="1400" dirty="0">
                <a:solidFill>
                  <a:srgbClr val="98281F"/>
                </a:solidFill>
                <a:latin typeface="Arial" panose="020B0604020202020204" pitchFamily="34" charset="0"/>
                <a:cs typeface="Arial" panose="020B0604020202020204" pitchFamily="34" charset="0"/>
              </a:rPr>
              <a:t>is as old as the market and is about buying and selling and coming out ahead. Information technology is as recent as the semiconductor and is about accelerating all sorts of processes - including business processes - through automation.</a:t>
            </a:r>
          </a:p>
          <a:p>
            <a:endParaRPr lang="en-US" sz="1400" dirty="0">
              <a:solidFill>
                <a:srgbClr val="98281F"/>
              </a:solidFill>
              <a:latin typeface="Arial" panose="020B0604020202020204" pitchFamily="34" charset="0"/>
              <a:cs typeface="Arial" panose="020B0604020202020204" pitchFamily="34" charset="0"/>
            </a:endParaRPr>
          </a:p>
          <a:p>
            <a:r>
              <a:rPr lang="en-US" sz="1400" dirty="0">
                <a:solidFill>
                  <a:srgbClr val="98281F"/>
                </a:solidFill>
                <a:latin typeface="Arial" panose="020B0604020202020204" pitchFamily="34" charset="0"/>
                <a:cs typeface="Arial" panose="020B0604020202020204" pitchFamily="34" charset="0"/>
              </a:rPr>
              <a:t>Business has now understood the essence of capitalizing on the process improvements made possible by IT, in order to drive market efficiencies and create competitive advantages that lead to greater profits. </a:t>
            </a:r>
          </a:p>
          <a:p>
            <a:endParaRPr lang="en-US" sz="1400" dirty="0">
              <a:solidFill>
                <a:srgbClr val="98281F"/>
              </a:solidFill>
              <a:latin typeface="Arial" panose="020B0604020202020204" pitchFamily="34" charset="0"/>
              <a:cs typeface="Arial" panose="020B0604020202020204" pitchFamily="34" charset="0"/>
            </a:endParaRPr>
          </a:p>
          <a:p>
            <a:r>
              <a:rPr lang="en-US" sz="1400" dirty="0" smtClean="0">
                <a:solidFill>
                  <a:srgbClr val="98281F"/>
                </a:solidFill>
                <a:latin typeface="Arial" panose="020B0604020202020204" pitchFamily="34" charset="0"/>
                <a:cs typeface="Arial" panose="020B0604020202020204" pitchFamily="34" charset="0"/>
              </a:rPr>
              <a:t>Therefore</a:t>
            </a:r>
            <a:r>
              <a:rPr lang="en-US" sz="1400" dirty="0">
                <a:solidFill>
                  <a:srgbClr val="98281F"/>
                </a:solidFill>
                <a:latin typeface="Arial" panose="020B0604020202020204" pitchFamily="34" charset="0"/>
                <a:cs typeface="Arial" panose="020B0604020202020204" pitchFamily="34" charset="0"/>
              </a:rPr>
              <a:t>, IT Risk Management is about Identifying every Risk associated to </a:t>
            </a:r>
            <a:r>
              <a:rPr lang="en-US" sz="1400" dirty="0" smtClean="0">
                <a:solidFill>
                  <a:srgbClr val="98281F"/>
                </a:solidFill>
                <a:latin typeface="Arial" panose="020B0604020202020204" pitchFamily="34" charset="0"/>
                <a:cs typeface="Arial" panose="020B0604020202020204" pitchFamily="34" charset="0"/>
              </a:rPr>
              <a:t>the Business </a:t>
            </a:r>
            <a:r>
              <a:rPr lang="en-US" sz="1400" dirty="0">
                <a:solidFill>
                  <a:srgbClr val="98281F"/>
                </a:solidFill>
                <a:latin typeface="Arial" panose="020B0604020202020204" pitchFamily="34" charset="0"/>
                <a:cs typeface="Arial" panose="020B0604020202020204" pitchFamily="34" charset="0"/>
              </a:rPr>
              <a:t>IT </a:t>
            </a:r>
            <a:r>
              <a:rPr lang="en-US" sz="1400" dirty="0" smtClean="0">
                <a:solidFill>
                  <a:srgbClr val="98281F"/>
                </a:solidFill>
                <a:latin typeface="Arial" panose="020B0604020202020204" pitchFamily="34" charset="0"/>
                <a:cs typeface="Arial" panose="020B0604020202020204" pitchFamily="34" charset="0"/>
              </a:rPr>
              <a:t>Service, and </a:t>
            </a:r>
            <a:r>
              <a:rPr lang="en-US" sz="1400" dirty="0">
                <a:solidFill>
                  <a:srgbClr val="98281F"/>
                </a:solidFill>
                <a:latin typeface="Arial" panose="020B0604020202020204" pitchFamily="34" charset="0"/>
                <a:cs typeface="Arial" panose="020B0604020202020204" pitchFamily="34" charset="0"/>
              </a:rPr>
              <a:t>appropriately &amp; reliably quantifying the cost of risk and the true cost of remediating a risk. </a:t>
            </a:r>
          </a:p>
          <a:p>
            <a:endParaRPr lang="en-US" sz="1400" dirty="0">
              <a:solidFill>
                <a:srgbClr val="98281F"/>
              </a:solidFill>
              <a:latin typeface="Arial" panose="020B0604020202020204" pitchFamily="34" charset="0"/>
              <a:cs typeface="Arial" panose="020B0604020202020204" pitchFamily="34" charset="0"/>
            </a:endParaRPr>
          </a:p>
        </p:txBody>
      </p:sp>
      <p:sp>
        <p:nvSpPr>
          <p:cNvPr id="9" name="Rectangle 8"/>
          <p:cNvSpPr/>
          <p:nvPr/>
        </p:nvSpPr>
        <p:spPr>
          <a:xfrm>
            <a:off x="389236" y="1098079"/>
            <a:ext cx="4061561" cy="461665"/>
          </a:xfrm>
          <a:prstGeom prst="rect">
            <a:avLst/>
          </a:prstGeom>
        </p:spPr>
        <p:style>
          <a:lnRef idx="1">
            <a:schemeClr val="accent3"/>
          </a:lnRef>
          <a:fillRef idx="3">
            <a:schemeClr val="accent3"/>
          </a:fillRef>
          <a:effectRef idx="2">
            <a:schemeClr val="accent3"/>
          </a:effectRef>
          <a:fontRef idx="minor">
            <a:schemeClr val="lt1"/>
          </a:fontRef>
        </p:style>
        <p:txBody>
          <a:bodyPr wrap="none">
            <a:spAutoFit/>
          </a:bodyPr>
          <a:lstStyle/>
          <a:p>
            <a:r>
              <a:rPr lang="en-US" sz="2400" dirty="0" smtClean="0">
                <a:solidFill>
                  <a:prstClr val="white"/>
                </a:solidFill>
                <a:latin typeface="Arial" panose="020B0604020202020204" pitchFamily="34" charset="0"/>
                <a:cs typeface="Arial" panose="020B0604020202020204" pitchFamily="34" charset="0"/>
              </a:rPr>
              <a:t>IT Risk Management (ITRM)</a:t>
            </a:r>
            <a:endParaRPr lang="en-US" sz="2400" dirty="0">
              <a:solidFill>
                <a:prstClr val="white"/>
              </a:solidFill>
              <a:latin typeface="Arial" panose="020B0604020202020204" pitchFamily="34" charset="0"/>
              <a:cs typeface="Arial" panose="020B0604020202020204" pitchFamily="34"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7872" y="1163815"/>
            <a:ext cx="1890586" cy="52493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56238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2165" y="266247"/>
            <a:ext cx="6715172" cy="831832"/>
          </a:xfrm>
        </p:spPr>
        <p:txBody>
          <a:bodyPr/>
          <a:lstStyle/>
          <a:p>
            <a:r>
              <a:rPr lang="en-US" dirty="0" smtClean="0"/>
              <a:t>Risk Management</a:t>
            </a:r>
            <a:endParaRPr lang="en-US" dirty="0"/>
          </a:p>
        </p:txBody>
      </p:sp>
      <p:sp>
        <p:nvSpPr>
          <p:cNvPr id="8" name="Rectangle 7"/>
          <p:cNvSpPr/>
          <p:nvPr/>
        </p:nvSpPr>
        <p:spPr>
          <a:xfrm>
            <a:off x="389236" y="1098079"/>
            <a:ext cx="7976287" cy="537686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50000"/>
              </a:lnSpc>
              <a:buClr>
                <a:srgbClr val="77787B">
                  <a:lumMod val="50000"/>
                </a:srgbClr>
              </a:buClr>
              <a:buFont typeface="Wingdings" pitchFamily="2" charset="2"/>
              <a:buChar char="ü"/>
              <a:defRPr/>
            </a:pPr>
            <a:endParaRPr lang="en-US" sz="1400" dirty="0">
              <a:solidFill>
                <a:srgbClr val="98281F"/>
              </a:solidFill>
            </a:endParaRPr>
          </a:p>
        </p:txBody>
      </p:sp>
      <p:sp>
        <p:nvSpPr>
          <p:cNvPr id="9" name="Rectangle 8"/>
          <p:cNvSpPr/>
          <p:nvPr/>
        </p:nvSpPr>
        <p:spPr>
          <a:xfrm>
            <a:off x="389236" y="1098079"/>
            <a:ext cx="7976286" cy="461665"/>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r>
              <a:rPr lang="en-US" sz="2400" dirty="0" smtClean="0">
                <a:solidFill>
                  <a:prstClr val="white"/>
                </a:solidFill>
                <a:latin typeface="Arial" panose="020B0604020202020204" pitchFamily="34" charset="0"/>
                <a:cs typeface="Arial" panose="020B0604020202020204" pitchFamily="34" charset="0"/>
              </a:rPr>
              <a:t>Simple Pictorial Representation of Risk Management </a:t>
            </a:r>
            <a:endParaRPr lang="en-US" sz="2400" dirty="0">
              <a:solidFill>
                <a:prstClr val="white"/>
              </a:solidFill>
              <a:latin typeface="Arial" panose="020B0604020202020204" pitchFamily="34" charset="0"/>
              <a:cs typeface="Arial" panose="020B0604020202020204" pitchFamily="34"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31" y="1598141"/>
            <a:ext cx="7965992"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446132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2165" y="266247"/>
            <a:ext cx="6715172" cy="831832"/>
          </a:xfrm>
        </p:spPr>
        <p:txBody>
          <a:bodyPr/>
          <a:lstStyle/>
          <a:p>
            <a:r>
              <a:rPr lang="en-US" dirty="0" smtClean="0"/>
              <a:t>Compliance</a:t>
            </a:r>
            <a:endParaRPr lang="en-US" dirty="0"/>
          </a:p>
        </p:txBody>
      </p:sp>
      <p:sp>
        <p:nvSpPr>
          <p:cNvPr id="8" name="Rectangle 7"/>
          <p:cNvSpPr/>
          <p:nvPr/>
        </p:nvSpPr>
        <p:spPr>
          <a:xfrm>
            <a:off x="389236" y="1098079"/>
            <a:ext cx="7976287" cy="537686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50000"/>
              </a:lnSpc>
              <a:buClr>
                <a:schemeClr val="accent6">
                  <a:lumMod val="50000"/>
                </a:schemeClr>
              </a:buClr>
              <a:buFont typeface="Wingdings" pitchFamily="2" charset="2"/>
              <a:buChar char="ü"/>
              <a:defRPr/>
            </a:pPr>
            <a:endParaRPr lang="en-US" sz="1400" dirty="0">
              <a:solidFill>
                <a:schemeClr val="tx1"/>
              </a:solidFill>
            </a:endParaRPr>
          </a:p>
        </p:txBody>
      </p:sp>
      <p:sp>
        <p:nvSpPr>
          <p:cNvPr id="4" name="Rectangle 3"/>
          <p:cNvSpPr/>
          <p:nvPr/>
        </p:nvSpPr>
        <p:spPr>
          <a:xfrm>
            <a:off x="389236" y="1106613"/>
            <a:ext cx="3095719" cy="461665"/>
          </a:xfrm>
          <a:prstGeom prst="rect">
            <a:avLst/>
          </a:prstGeom>
        </p:spPr>
        <p:style>
          <a:lnRef idx="1">
            <a:schemeClr val="accent3"/>
          </a:lnRef>
          <a:fillRef idx="3">
            <a:schemeClr val="accent3"/>
          </a:fillRef>
          <a:effectRef idx="2">
            <a:schemeClr val="accent3"/>
          </a:effectRef>
          <a:fontRef idx="minor">
            <a:schemeClr val="lt1"/>
          </a:fontRef>
        </p:style>
        <p:txBody>
          <a:bodyPr wrap="none">
            <a:spAutoFit/>
          </a:bodyPr>
          <a:lstStyle/>
          <a:p>
            <a:r>
              <a:rPr lang="en-US" sz="2400" dirty="0" smtClean="0">
                <a:latin typeface="Arial" panose="020B0604020202020204" pitchFamily="34" charset="0"/>
                <a:cs typeface="Arial" panose="020B0604020202020204" pitchFamily="34" charset="0"/>
              </a:rPr>
              <a:t>What is Compliance?</a:t>
            </a:r>
            <a:endParaRPr lang="en-US" sz="2400" dirty="0">
              <a:latin typeface="Arial" panose="020B0604020202020204" pitchFamily="34" charset="0"/>
              <a:cs typeface="Arial" panose="020B0604020202020204" pitchFamily="34" charset="0"/>
            </a:endParaRPr>
          </a:p>
        </p:txBody>
      </p:sp>
      <p:sp>
        <p:nvSpPr>
          <p:cNvPr id="3" name="TextBox 2"/>
          <p:cNvSpPr txBox="1"/>
          <p:nvPr/>
        </p:nvSpPr>
        <p:spPr>
          <a:xfrm>
            <a:off x="389236" y="1606376"/>
            <a:ext cx="7840364" cy="2246769"/>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In general, compliance means conforming to a rule, such as a specification, policy, standard or law. </a:t>
            </a:r>
            <a:endParaRPr lang="en-US" sz="1400" dirty="0" smtClean="0">
              <a:latin typeface="Arial" panose="020B0604020202020204" pitchFamily="34" charset="0"/>
              <a:cs typeface="Arial" panose="020B0604020202020204" pitchFamily="34" charset="0"/>
            </a:endParaRPr>
          </a:p>
          <a:p>
            <a:endParaRPr lang="en-US" sz="1400" dirty="0" smtClean="0">
              <a:latin typeface="Arial" panose="020B0604020202020204" pitchFamily="34" charset="0"/>
              <a:cs typeface="Arial" panose="020B0604020202020204" pitchFamily="34" charset="0"/>
            </a:endParaRPr>
          </a:p>
          <a:p>
            <a:r>
              <a:rPr lang="en-US" sz="1400" dirty="0" smtClean="0">
                <a:latin typeface="Arial" panose="020B0604020202020204" pitchFamily="34" charset="0"/>
                <a:cs typeface="Arial" panose="020B0604020202020204" pitchFamily="34" charset="0"/>
              </a:rPr>
              <a:t>Therefore, the </a:t>
            </a:r>
            <a:r>
              <a:rPr lang="en-US" sz="1400" dirty="0">
                <a:latin typeface="Arial" panose="020B0604020202020204" pitchFamily="34" charset="0"/>
                <a:cs typeface="Arial" panose="020B0604020202020204" pitchFamily="34" charset="0"/>
              </a:rPr>
              <a:t>term </a:t>
            </a:r>
            <a:r>
              <a:rPr lang="en-US" sz="1400" b="1" dirty="0">
                <a:latin typeface="Arial" panose="020B0604020202020204" pitchFamily="34" charset="0"/>
                <a:cs typeface="Arial" panose="020B0604020202020204" pitchFamily="34" charset="0"/>
              </a:rPr>
              <a:t>compliance</a:t>
            </a:r>
            <a:r>
              <a:rPr lang="en-US" sz="1400" dirty="0">
                <a:latin typeface="Arial" panose="020B0604020202020204" pitchFamily="34" charset="0"/>
                <a:cs typeface="Arial" panose="020B0604020202020204" pitchFamily="34" charset="0"/>
              </a:rPr>
              <a:t> describes the ability to act according to an order, set of rules or </a:t>
            </a:r>
            <a:r>
              <a:rPr lang="en-US" sz="1400" dirty="0" smtClean="0">
                <a:latin typeface="Arial" panose="020B0604020202020204" pitchFamily="34" charset="0"/>
                <a:cs typeface="Arial" panose="020B0604020202020204" pitchFamily="34" charset="0"/>
              </a:rPr>
              <a:t>request. Businesses </a:t>
            </a:r>
            <a:r>
              <a:rPr lang="en-US" sz="1400" dirty="0">
                <a:latin typeface="Arial" panose="020B0604020202020204" pitchFamily="34" charset="0"/>
                <a:cs typeface="Arial" panose="020B0604020202020204" pitchFamily="34" charset="0"/>
              </a:rPr>
              <a:t>compliance operates at two levels.</a:t>
            </a:r>
          </a:p>
          <a:p>
            <a:endParaRPr lang="en-US" sz="1400" b="1" dirty="0" smtClean="0">
              <a:latin typeface="Arial" panose="020B0604020202020204" pitchFamily="34" charset="0"/>
              <a:cs typeface="Arial" panose="020B0604020202020204" pitchFamily="34" charset="0"/>
            </a:endParaRPr>
          </a:p>
          <a:p>
            <a:r>
              <a:rPr lang="en-US" sz="1400" b="1" dirty="0" smtClean="0">
                <a:latin typeface="Arial" panose="020B0604020202020204" pitchFamily="34" charset="0"/>
                <a:cs typeface="Arial" panose="020B0604020202020204" pitchFamily="34" charset="0"/>
              </a:rPr>
              <a:t>Level </a:t>
            </a:r>
            <a:r>
              <a:rPr lang="en-US" sz="1400" b="1" dirty="0">
                <a:latin typeface="Arial" panose="020B0604020202020204" pitchFamily="34" charset="0"/>
                <a:cs typeface="Arial" panose="020B0604020202020204" pitchFamily="34" charset="0"/>
              </a:rPr>
              <a:t>1 </a:t>
            </a:r>
            <a:r>
              <a:rPr lang="en-US" sz="1400" dirty="0">
                <a:latin typeface="Arial" panose="020B0604020202020204" pitchFamily="34" charset="0"/>
                <a:cs typeface="Arial" panose="020B0604020202020204" pitchFamily="34" charset="0"/>
              </a:rPr>
              <a:t>- compliance with the external rules that are imposed upon an </a:t>
            </a:r>
            <a:r>
              <a:rPr lang="en-US" sz="1400" dirty="0" smtClean="0">
                <a:latin typeface="Arial" panose="020B0604020202020204" pitchFamily="34" charset="0"/>
                <a:cs typeface="Arial" panose="020B0604020202020204" pitchFamily="34" charset="0"/>
              </a:rPr>
              <a:t>organization </a:t>
            </a:r>
            <a:r>
              <a:rPr lang="en-US" sz="1400" dirty="0">
                <a:latin typeface="Arial" panose="020B0604020202020204" pitchFamily="34" charset="0"/>
                <a:cs typeface="Arial" panose="020B0604020202020204" pitchFamily="34" charset="0"/>
              </a:rPr>
              <a:t>as a whole</a:t>
            </a:r>
          </a:p>
          <a:p>
            <a:r>
              <a:rPr lang="en-US" sz="1400" b="1" dirty="0">
                <a:latin typeface="Arial" panose="020B0604020202020204" pitchFamily="34" charset="0"/>
                <a:cs typeface="Arial" panose="020B0604020202020204" pitchFamily="34" charset="0"/>
              </a:rPr>
              <a:t>Level 2</a:t>
            </a:r>
            <a:r>
              <a:rPr lang="en-US" sz="1400" dirty="0">
                <a:latin typeface="Arial" panose="020B0604020202020204" pitchFamily="34" charset="0"/>
                <a:cs typeface="Arial" panose="020B0604020202020204" pitchFamily="34" charset="0"/>
              </a:rPr>
              <a:t> - compliance with internal systems of control that are imposed to achieve compliance with the externally imposed rules</a:t>
            </a:r>
          </a:p>
          <a:p>
            <a:endParaRPr lang="en-US" sz="1400" dirty="0">
              <a:latin typeface="Arial" panose="020B0604020202020204" pitchFamily="34" charset="0"/>
              <a:cs typeface="Arial" panose="020B0604020202020204" pitchFamily="34" charset="0"/>
            </a:endParaRPr>
          </a:p>
        </p:txBody>
      </p:sp>
      <p:sp>
        <p:nvSpPr>
          <p:cNvPr id="10" name="Rectangle 9"/>
          <p:cNvSpPr/>
          <p:nvPr/>
        </p:nvSpPr>
        <p:spPr>
          <a:xfrm>
            <a:off x="380995" y="3730413"/>
            <a:ext cx="4172937" cy="461665"/>
          </a:xfrm>
          <a:prstGeom prst="rect">
            <a:avLst/>
          </a:prstGeom>
        </p:spPr>
        <p:style>
          <a:lnRef idx="1">
            <a:schemeClr val="accent3"/>
          </a:lnRef>
          <a:fillRef idx="3">
            <a:schemeClr val="accent3"/>
          </a:fillRef>
          <a:effectRef idx="2">
            <a:schemeClr val="accent3"/>
          </a:effectRef>
          <a:fontRef idx="minor">
            <a:schemeClr val="lt1"/>
          </a:fontRef>
        </p:style>
        <p:txBody>
          <a:bodyPr wrap="none">
            <a:spAutoFit/>
          </a:bodyPr>
          <a:lstStyle/>
          <a:p>
            <a:r>
              <a:rPr lang="en-US" sz="2400" dirty="0" smtClean="0">
                <a:latin typeface="Arial" panose="020B0604020202020204" pitchFamily="34" charset="0"/>
                <a:cs typeface="Arial" panose="020B0604020202020204" pitchFamily="34" charset="0"/>
              </a:rPr>
              <a:t>Key functions of Compliance</a:t>
            </a:r>
            <a:endParaRPr lang="en-US" sz="2400" dirty="0">
              <a:latin typeface="Arial" panose="020B0604020202020204" pitchFamily="34" charset="0"/>
              <a:cs typeface="Arial" panose="020B0604020202020204" pitchFamily="34" charset="0"/>
            </a:endParaRPr>
          </a:p>
        </p:txBody>
      </p:sp>
      <p:graphicFrame>
        <p:nvGraphicFramePr>
          <p:cNvPr id="5" name="Diagram 4"/>
          <p:cNvGraphicFramePr/>
          <p:nvPr>
            <p:extLst>
              <p:ext uri="{D42A27DB-BD31-4B8C-83A1-F6EECF244321}">
                <p14:modId xmlns:p14="http://schemas.microsoft.com/office/powerpoint/2010/main" val="3883938053"/>
              </p:ext>
            </p:extLst>
          </p:nvPr>
        </p:nvGraphicFramePr>
        <p:xfrm>
          <a:off x="4769709" y="3823156"/>
          <a:ext cx="4247308" cy="25136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p:cNvSpPr txBox="1"/>
          <p:nvPr/>
        </p:nvSpPr>
        <p:spPr>
          <a:xfrm>
            <a:off x="372996" y="4201291"/>
            <a:ext cx="5422322" cy="2314544"/>
          </a:xfrm>
          <a:prstGeom prst="rect">
            <a:avLst/>
          </a:prstGeom>
          <a:noFill/>
        </p:spPr>
        <p:txBody>
          <a:bodyPr wrap="square" rtlCol="0">
            <a:spAutoFit/>
          </a:bodyPr>
          <a:lstStyle/>
          <a:p>
            <a:pPr marL="228600" indent="-228600">
              <a:lnSpc>
                <a:spcPct val="150000"/>
              </a:lnSpc>
              <a:buFont typeface="+mj-lt"/>
              <a:buAutoNum type="arabicParenR"/>
            </a:pPr>
            <a:r>
              <a:rPr lang="en-US" sz="1400" dirty="0" smtClean="0">
                <a:latin typeface="Arial" panose="020B0604020202020204" pitchFamily="34" charset="0"/>
                <a:cs typeface="Arial" panose="020B0604020202020204" pitchFamily="34" charset="0"/>
              </a:rPr>
              <a:t>Identify </a:t>
            </a:r>
            <a:r>
              <a:rPr lang="en-US" sz="1400" dirty="0">
                <a:latin typeface="Arial" panose="020B0604020202020204" pitchFamily="34" charset="0"/>
                <a:cs typeface="Arial" panose="020B0604020202020204" pitchFamily="34" charset="0"/>
              </a:rPr>
              <a:t>the risks that an </a:t>
            </a:r>
            <a:r>
              <a:rPr lang="en-US" sz="1400" dirty="0" smtClean="0">
                <a:latin typeface="Arial" panose="020B0604020202020204" pitchFamily="34" charset="0"/>
                <a:cs typeface="Arial" panose="020B0604020202020204" pitchFamily="34" charset="0"/>
              </a:rPr>
              <a:t>organization faces</a:t>
            </a:r>
          </a:p>
          <a:p>
            <a:pPr marL="228600" indent="-228600">
              <a:lnSpc>
                <a:spcPct val="150000"/>
              </a:lnSpc>
              <a:buFont typeface="+mj-lt"/>
              <a:buAutoNum type="arabicParenR"/>
            </a:pPr>
            <a:r>
              <a:rPr lang="en-US" sz="1400" dirty="0" smtClean="0">
                <a:latin typeface="Arial" panose="020B0604020202020204" pitchFamily="34" charset="0"/>
                <a:cs typeface="Arial" panose="020B0604020202020204" pitchFamily="34" charset="0"/>
              </a:rPr>
              <a:t>Design </a:t>
            </a:r>
            <a:r>
              <a:rPr lang="en-US" sz="1400" dirty="0">
                <a:latin typeface="Arial" panose="020B0604020202020204" pitchFamily="34" charset="0"/>
                <a:cs typeface="Arial" panose="020B0604020202020204" pitchFamily="34" charset="0"/>
              </a:rPr>
              <a:t>and implement controls to protect an </a:t>
            </a:r>
            <a:r>
              <a:rPr lang="en-US" sz="1400" dirty="0" smtClean="0">
                <a:latin typeface="Arial" panose="020B0604020202020204" pitchFamily="34" charset="0"/>
                <a:cs typeface="Arial" panose="020B0604020202020204" pitchFamily="34" charset="0"/>
              </a:rPr>
              <a:t>organization </a:t>
            </a:r>
            <a:r>
              <a:rPr lang="en-US" sz="1400" dirty="0">
                <a:latin typeface="Arial" panose="020B0604020202020204" pitchFamily="34" charset="0"/>
                <a:cs typeface="Arial" panose="020B0604020202020204" pitchFamily="34" charset="0"/>
              </a:rPr>
              <a:t>from those </a:t>
            </a:r>
            <a:r>
              <a:rPr lang="en-US" sz="1400" dirty="0" smtClean="0">
                <a:latin typeface="Arial" panose="020B0604020202020204" pitchFamily="34" charset="0"/>
                <a:cs typeface="Arial" panose="020B0604020202020204" pitchFamily="34" charset="0"/>
              </a:rPr>
              <a:t>risks</a:t>
            </a:r>
          </a:p>
          <a:p>
            <a:pPr marL="228600" indent="-228600">
              <a:lnSpc>
                <a:spcPct val="150000"/>
              </a:lnSpc>
              <a:buFont typeface="+mj-lt"/>
              <a:buAutoNum type="arabicParenR"/>
            </a:pPr>
            <a:r>
              <a:rPr lang="en-US" sz="1400" dirty="0" smtClean="0">
                <a:latin typeface="Arial" panose="020B0604020202020204" pitchFamily="34" charset="0"/>
                <a:cs typeface="Arial" panose="020B0604020202020204" pitchFamily="34" charset="0"/>
              </a:rPr>
              <a:t>Monitor </a:t>
            </a:r>
            <a:r>
              <a:rPr lang="en-US" sz="1400" dirty="0">
                <a:latin typeface="Arial" panose="020B0604020202020204" pitchFamily="34" charset="0"/>
                <a:cs typeface="Arial" panose="020B0604020202020204" pitchFamily="34" charset="0"/>
              </a:rPr>
              <a:t>and report on the effectiveness of those controls in the management of an </a:t>
            </a:r>
            <a:r>
              <a:rPr lang="en-US" sz="1400" dirty="0" smtClean="0">
                <a:latin typeface="Arial" panose="020B0604020202020204" pitchFamily="34" charset="0"/>
                <a:cs typeface="Arial" panose="020B0604020202020204" pitchFamily="34" charset="0"/>
              </a:rPr>
              <a:t>organization's </a:t>
            </a:r>
            <a:r>
              <a:rPr lang="en-US" sz="1400" dirty="0">
                <a:latin typeface="Arial" panose="020B0604020202020204" pitchFamily="34" charset="0"/>
                <a:cs typeface="Arial" panose="020B0604020202020204" pitchFamily="34" charset="0"/>
              </a:rPr>
              <a:t>exposure to </a:t>
            </a:r>
            <a:r>
              <a:rPr lang="en-US" sz="1400" dirty="0" smtClean="0">
                <a:latin typeface="Arial" panose="020B0604020202020204" pitchFamily="34" charset="0"/>
                <a:cs typeface="Arial" panose="020B0604020202020204" pitchFamily="34" charset="0"/>
              </a:rPr>
              <a:t>risks</a:t>
            </a:r>
          </a:p>
          <a:p>
            <a:pPr marL="228600" indent="-228600">
              <a:lnSpc>
                <a:spcPct val="150000"/>
              </a:lnSpc>
              <a:buFont typeface="+mj-lt"/>
              <a:buAutoNum type="arabicParenR"/>
            </a:pPr>
            <a:r>
              <a:rPr lang="en-US" sz="1400" dirty="0" smtClean="0">
                <a:latin typeface="Arial" panose="020B0604020202020204" pitchFamily="34" charset="0"/>
                <a:cs typeface="Arial" panose="020B0604020202020204" pitchFamily="34" charset="0"/>
              </a:rPr>
              <a:t>Resolve </a:t>
            </a:r>
            <a:r>
              <a:rPr lang="en-US" sz="1400" dirty="0">
                <a:latin typeface="Arial" panose="020B0604020202020204" pitchFamily="34" charset="0"/>
                <a:cs typeface="Arial" panose="020B0604020202020204" pitchFamily="34" charset="0"/>
              </a:rPr>
              <a:t>compliance difficulties as they </a:t>
            </a:r>
            <a:r>
              <a:rPr lang="en-US" sz="1400" dirty="0" smtClean="0">
                <a:latin typeface="Arial" panose="020B0604020202020204" pitchFamily="34" charset="0"/>
                <a:cs typeface="Arial" panose="020B0604020202020204" pitchFamily="34" charset="0"/>
              </a:rPr>
              <a:t>occur</a:t>
            </a:r>
          </a:p>
          <a:p>
            <a:pPr marL="228600" indent="-228600">
              <a:lnSpc>
                <a:spcPct val="150000"/>
              </a:lnSpc>
              <a:buFont typeface="+mj-lt"/>
              <a:buAutoNum type="arabicParenR"/>
            </a:pPr>
            <a:r>
              <a:rPr lang="en-US" sz="1400" dirty="0" smtClean="0">
                <a:latin typeface="Arial" panose="020B0604020202020204" pitchFamily="34" charset="0"/>
                <a:cs typeface="Arial" panose="020B0604020202020204" pitchFamily="34" charset="0"/>
              </a:rPr>
              <a:t>Advise </a:t>
            </a:r>
            <a:r>
              <a:rPr lang="en-US" sz="1400" dirty="0">
                <a:latin typeface="Arial" panose="020B0604020202020204" pitchFamily="34" charset="0"/>
                <a:cs typeface="Arial" panose="020B0604020202020204" pitchFamily="34" charset="0"/>
              </a:rPr>
              <a:t>the business on rules and controls </a:t>
            </a:r>
          </a:p>
        </p:txBody>
      </p:sp>
    </p:spTree>
    <p:extLst>
      <p:ext uri="{BB962C8B-B14F-4D97-AF65-F5344CB8AC3E}">
        <p14:creationId xmlns:p14="http://schemas.microsoft.com/office/powerpoint/2010/main" val="19344278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2165" y="266247"/>
            <a:ext cx="6715172" cy="831832"/>
          </a:xfrm>
        </p:spPr>
        <p:txBody>
          <a:bodyPr/>
          <a:lstStyle/>
          <a:p>
            <a:r>
              <a:rPr lang="en-US" dirty="0" smtClean="0"/>
              <a:t>Regulatory Compliance</a:t>
            </a:r>
            <a:endParaRPr lang="en-US" dirty="0"/>
          </a:p>
        </p:txBody>
      </p:sp>
      <p:sp>
        <p:nvSpPr>
          <p:cNvPr id="8" name="Rectangle 7"/>
          <p:cNvSpPr/>
          <p:nvPr/>
        </p:nvSpPr>
        <p:spPr>
          <a:xfrm>
            <a:off x="389236" y="1098079"/>
            <a:ext cx="7976287" cy="537686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50000"/>
              </a:lnSpc>
              <a:buClr>
                <a:schemeClr val="accent6">
                  <a:lumMod val="50000"/>
                </a:schemeClr>
              </a:buClr>
              <a:buFont typeface="Wingdings" pitchFamily="2" charset="2"/>
              <a:buChar char="ü"/>
              <a:defRPr/>
            </a:pPr>
            <a:endParaRPr lang="en-US" sz="1400" dirty="0">
              <a:solidFill>
                <a:schemeClr val="tx1"/>
              </a:solidFill>
            </a:endParaRPr>
          </a:p>
        </p:txBody>
      </p:sp>
      <p:sp>
        <p:nvSpPr>
          <p:cNvPr id="3" name="TextBox 2"/>
          <p:cNvSpPr txBox="1"/>
          <p:nvPr/>
        </p:nvSpPr>
        <p:spPr>
          <a:xfrm>
            <a:off x="389236" y="1606376"/>
            <a:ext cx="7840364" cy="4832092"/>
          </a:xfrm>
          <a:prstGeom prst="rect">
            <a:avLst/>
          </a:prstGeom>
          <a:noFill/>
        </p:spPr>
        <p:txBody>
          <a:bodyPr wrap="square" rtlCol="0">
            <a:spAutoFit/>
          </a:bodyPr>
          <a:lstStyle/>
          <a:p>
            <a:endParaRPr lang="en-US" sz="1400" dirty="0">
              <a:latin typeface="Arial" panose="020B0604020202020204" pitchFamily="34" charset="0"/>
              <a:cs typeface="Arial" panose="020B0604020202020204" pitchFamily="34" charset="0"/>
            </a:endParaRPr>
          </a:p>
          <a:p>
            <a:r>
              <a:rPr lang="en-US" sz="1400" b="1" dirty="0" smtClean="0">
                <a:latin typeface="Arial" panose="020B0604020202020204" pitchFamily="34" charset="0"/>
                <a:cs typeface="Arial" panose="020B0604020202020204" pitchFamily="34" charset="0"/>
              </a:rPr>
              <a:t>Regulatory </a:t>
            </a:r>
            <a:r>
              <a:rPr lang="en-US" sz="1400" b="1" dirty="0">
                <a:latin typeface="Arial" panose="020B0604020202020204" pitchFamily="34" charset="0"/>
                <a:cs typeface="Arial" panose="020B0604020202020204" pitchFamily="34" charset="0"/>
              </a:rPr>
              <a:t>compliance </a:t>
            </a:r>
            <a:r>
              <a:rPr lang="en-US" sz="1400" dirty="0">
                <a:latin typeface="Arial" panose="020B0604020202020204" pitchFamily="34" charset="0"/>
                <a:cs typeface="Arial" panose="020B0604020202020204" pitchFamily="34" charset="0"/>
              </a:rPr>
              <a:t>is </a:t>
            </a:r>
            <a:r>
              <a:rPr lang="en-US" sz="1400" dirty="0" smtClean="0">
                <a:latin typeface="Arial" panose="020B0604020202020204" pitchFamily="34" charset="0"/>
                <a:cs typeface="Arial" panose="020B0604020202020204" pitchFamily="34" charset="0"/>
              </a:rPr>
              <a:t>the </a:t>
            </a:r>
            <a:r>
              <a:rPr lang="en-US" sz="1400" dirty="0">
                <a:latin typeface="Arial" panose="020B0604020202020204" pitchFamily="34" charset="0"/>
                <a:cs typeface="Arial" panose="020B0604020202020204" pitchFamily="34" charset="0"/>
              </a:rPr>
              <a:t>organization's adherence to laws, regulations, guidelines and specifications relevant to its business. Violations of regulatory compliance regulations often result in legal punishment, including federal fines.</a:t>
            </a:r>
            <a:endParaRPr lang="en-US" sz="1400" dirty="0" smtClean="0">
              <a:latin typeface="Arial" panose="020B0604020202020204" pitchFamily="34" charset="0"/>
              <a:cs typeface="Arial" panose="020B0604020202020204" pitchFamily="34" charset="0"/>
            </a:endParaRPr>
          </a:p>
          <a:p>
            <a:endParaRPr lang="en-US" sz="1400" dirty="0" smtClean="0">
              <a:latin typeface="Arial" panose="020B0604020202020204" pitchFamily="34" charset="0"/>
              <a:cs typeface="Arial" panose="020B0604020202020204" pitchFamily="34" charset="0"/>
            </a:endParaRPr>
          </a:p>
          <a:p>
            <a:r>
              <a:rPr lang="en-US" sz="1400" b="1" dirty="0">
                <a:latin typeface="Arial" panose="020B0604020202020204" pitchFamily="34" charset="0"/>
                <a:cs typeface="Arial" panose="020B0604020202020204" pitchFamily="34" charset="0"/>
              </a:rPr>
              <a:t>Regulatory compliance</a:t>
            </a:r>
            <a:r>
              <a:rPr lang="en-US" sz="1400" dirty="0">
                <a:latin typeface="Arial" panose="020B0604020202020204" pitchFamily="34" charset="0"/>
                <a:cs typeface="Arial" panose="020B0604020202020204" pitchFamily="34" charset="0"/>
              </a:rPr>
              <a:t> describes the goal that corporations or public agencies aspire to achieve in their efforts to ensure that personnel are aware of and take steps to comply with relevant laws and regulations.</a:t>
            </a:r>
          </a:p>
          <a:p>
            <a:endParaRPr lang="en-US" sz="1400" dirty="0" smtClean="0">
              <a:latin typeface="Arial" panose="020B0604020202020204" pitchFamily="34" charset="0"/>
              <a:cs typeface="Arial" panose="020B0604020202020204" pitchFamily="34" charset="0"/>
            </a:endParaRPr>
          </a:p>
          <a:p>
            <a:r>
              <a:rPr lang="en-US" sz="1400" b="1" dirty="0" smtClean="0">
                <a:latin typeface="Arial" panose="020B0604020202020204" pitchFamily="34" charset="0"/>
                <a:cs typeface="Arial" panose="020B0604020202020204" pitchFamily="34" charset="0"/>
              </a:rPr>
              <a:t>Regulatory </a:t>
            </a:r>
            <a:r>
              <a:rPr lang="en-US" sz="1400" b="1" dirty="0">
                <a:latin typeface="Arial" panose="020B0604020202020204" pitchFamily="34" charset="0"/>
                <a:cs typeface="Arial" panose="020B0604020202020204" pitchFamily="34" charset="0"/>
              </a:rPr>
              <a:t>compliance </a:t>
            </a:r>
            <a:r>
              <a:rPr lang="en-US" sz="1400" dirty="0">
                <a:latin typeface="Arial" panose="020B0604020202020204" pitchFamily="34" charset="0"/>
                <a:cs typeface="Arial" panose="020B0604020202020204" pitchFamily="34" charset="0"/>
              </a:rPr>
              <a:t>can take on different definitions according to the industry in which you are applying the policies. </a:t>
            </a:r>
            <a:r>
              <a:rPr lang="en-US" sz="1400" dirty="0" smtClean="0">
                <a:latin typeface="Arial" panose="020B0604020202020204" pitchFamily="34" charset="0"/>
                <a:cs typeface="Arial" panose="020B0604020202020204" pitchFamily="34" charset="0"/>
              </a:rPr>
              <a:t>Since </a:t>
            </a:r>
            <a:r>
              <a:rPr lang="en-US" sz="1400" dirty="0">
                <a:latin typeface="Arial" panose="020B0604020202020204" pitchFamily="34" charset="0"/>
                <a:cs typeface="Arial" panose="020B0604020202020204" pitchFamily="34" charset="0"/>
              </a:rPr>
              <a:t>compliance means incorporating standards that conform to specific requirements, regulatory compliance is the regulations a company must follow to meet specific requirements.</a:t>
            </a:r>
          </a:p>
          <a:p>
            <a:endParaRPr lang="en-US" sz="1400" dirty="0" smtClean="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Globalization has evoked increase number of regulations and need for Operational transparency that Organizations are today implementing various standards, controls to be compliant.</a:t>
            </a:r>
          </a:p>
          <a:p>
            <a:endParaRPr lang="en-US" sz="1400" dirty="0">
              <a:latin typeface="Arial" panose="020B0604020202020204" pitchFamily="34" charset="0"/>
              <a:cs typeface="Arial" panose="020B0604020202020204" pitchFamily="34" charset="0"/>
            </a:endParaRPr>
          </a:p>
          <a:p>
            <a:r>
              <a:rPr lang="en-US" sz="1400" dirty="0" smtClean="0">
                <a:latin typeface="Arial" panose="020B0604020202020204" pitchFamily="34" charset="0"/>
                <a:cs typeface="Arial" panose="020B0604020202020204" pitchFamily="34" charset="0"/>
              </a:rPr>
              <a:t>Examples of </a:t>
            </a:r>
            <a:r>
              <a:rPr lang="en-US" sz="1400" dirty="0">
                <a:latin typeface="Arial" panose="020B0604020202020204" pitchFamily="34" charset="0"/>
                <a:cs typeface="Arial" panose="020B0604020202020204" pitchFamily="34" charset="0"/>
              </a:rPr>
              <a:t>regulatory compliance laws and regulations </a:t>
            </a:r>
            <a:r>
              <a:rPr lang="en-US" sz="1400" dirty="0" smtClean="0">
                <a:latin typeface="Arial" panose="020B0604020202020204" pitchFamily="34" charset="0"/>
                <a:cs typeface="Arial" panose="020B0604020202020204" pitchFamily="34" charset="0"/>
              </a:rPr>
              <a:t>include the </a:t>
            </a:r>
          </a:p>
          <a:p>
            <a:pPr marL="342900" indent="-342900">
              <a:buFont typeface="Wingdings" panose="05000000000000000000" pitchFamily="2" charset="2"/>
              <a:buChar char="q"/>
            </a:pPr>
            <a:r>
              <a:rPr lang="en-US" sz="1400" dirty="0" smtClean="0">
                <a:latin typeface="Arial" panose="020B0604020202020204" pitchFamily="34" charset="0"/>
                <a:cs typeface="Arial" panose="020B0604020202020204" pitchFamily="34" charset="0"/>
              </a:rPr>
              <a:t>Payment </a:t>
            </a:r>
            <a:r>
              <a:rPr lang="en-US" sz="1400" dirty="0">
                <a:latin typeface="Arial" panose="020B0604020202020204" pitchFamily="34" charset="0"/>
                <a:cs typeface="Arial" panose="020B0604020202020204" pitchFamily="34" charset="0"/>
              </a:rPr>
              <a:t>Card Industry Data Security Standard (</a:t>
            </a:r>
            <a:r>
              <a:rPr lang="en-US" sz="1400" b="1" dirty="0">
                <a:latin typeface="Arial" panose="020B0604020202020204" pitchFamily="34" charset="0"/>
                <a:cs typeface="Arial" panose="020B0604020202020204" pitchFamily="34" charset="0"/>
              </a:rPr>
              <a:t>PCI </a:t>
            </a:r>
            <a:r>
              <a:rPr lang="en-US" sz="1400" b="1" dirty="0" smtClean="0">
                <a:latin typeface="Arial" panose="020B0604020202020204" pitchFamily="34" charset="0"/>
                <a:cs typeface="Arial" panose="020B0604020202020204" pitchFamily="34" charset="0"/>
              </a:rPr>
              <a:t>DSS</a:t>
            </a:r>
            <a:r>
              <a:rPr lang="en-US" sz="1400" dirty="0" smtClean="0">
                <a:latin typeface="Arial" panose="020B0604020202020204" pitchFamily="34" charset="0"/>
                <a:cs typeface="Arial" panose="020B0604020202020204" pitchFamily="34" charset="0"/>
              </a:rPr>
              <a:t>)</a:t>
            </a:r>
          </a:p>
          <a:p>
            <a:pPr marL="342900" indent="-342900">
              <a:buFont typeface="Wingdings" panose="05000000000000000000" pitchFamily="2" charset="2"/>
              <a:buChar char="q"/>
            </a:pPr>
            <a:r>
              <a:rPr lang="en-US" sz="1400" dirty="0" smtClean="0">
                <a:latin typeface="Arial" panose="020B0604020202020204" pitchFamily="34" charset="0"/>
                <a:cs typeface="Arial" panose="020B0604020202020204" pitchFamily="34" charset="0"/>
              </a:rPr>
              <a:t>Health </a:t>
            </a:r>
            <a:r>
              <a:rPr lang="en-US" sz="1400" dirty="0">
                <a:latin typeface="Arial" panose="020B0604020202020204" pitchFamily="34" charset="0"/>
                <a:cs typeface="Arial" panose="020B0604020202020204" pitchFamily="34" charset="0"/>
              </a:rPr>
              <a:t>Insurance Portability and Accountability Act (</a:t>
            </a:r>
            <a:r>
              <a:rPr lang="en-US" sz="1400" b="1" dirty="0" smtClean="0">
                <a:latin typeface="Arial" panose="020B0604020202020204" pitchFamily="34" charset="0"/>
                <a:cs typeface="Arial" panose="020B0604020202020204" pitchFamily="34" charset="0"/>
              </a:rPr>
              <a:t>HIPAA</a:t>
            </a:r>
            <a:r>
              <a:rPr lang="en-US" sz="1400" dirty="0" smtClean="0">
                <a:latin typeface="Arial" panose="020B0604020202020204" pitchFamily="34" charset="0"/>
                <a:cs typeface="Arial" panose="020B0604020202020204" pitchFamily="34" charset="0"/>
              </a:rPr>
              <a:t>)</a:t>
            </a:r>
          </a:p>
          <a:p>
            <a:pPr marL="342900" indent="-342900">
              <a:buFont typeface="Wingdings" panose="05000000000000000000" pitchFamily="2" charset="2"/>
              <a:buChar char="q"/>
            </a:pPr>
            <a:r>
              <a:rPr lang="en-US" sz="1400" dirty="0" smtClean="0">
                <a:latin typeface="Arial" panose="020B0604020202020204" pitchFamily="34" charset="0"/>
                <a:cs typeface="Arial" panose="020B0604020202020204" pitchFamily="34" charset="0"/>
              </a:rPr>
              <a:t>Federal </a:t>
            </a:r>
            <a:r>
              <a:rPr lang="en-US" sz="1400" dirty="0">
                <a:latin typeface="Arial" panose="020B0604020202020204" pitchFamily="34" charset="0"/>
                <a:cs typeface="Arial" panose="020B0604020202020204" pitchFamily="34" charset="0"/>
              </a:rPr>
              <a:t>Information Security Management Act (</a:t>
            </a:r>
            <a:r>
              <a:rPr lang="en-US" sz="1400" b="1" dirty="0">
                <a:latin typeface="Arial" panose="020B0604020202020204" pitchFamily="34" charset="0"/>
                <a:cs typeface="Arial" panose="020B0604020202020204" pitchFamily="34" charset="0"/>
              </a:rPr>
              <a:t>FISMA</a:t>
            </a:r>
            <a:r>
              <a:rPr lang="en-US" sz="1400" dirty="0" smtClean="0">
                <a:latin typeface="Arial" panose="020B0604020202020204" pitchFamily="34" charset="0"/>
                <a:cs typeface="Arial" panose="020B0604020202020204" pitchFamily="34" charset="0"/>
              </a:rPr>
              <a:t>)</a:t>
            </a:r>
          </a:p>
          <a:p>
            <a:pPr marL="342900" indent="-342900">
              <a:buFont typeface="Wingdings" panose="05000000000000000000" pitchFamily="2" charset="2"/>
              <a:buChar char="q"/>
            </a:pPr>
            <a:r>
              <a:rPr lang="en-US" sz="1400" dirty="0" smtClean="0">
                <a:latin typeface="Arial" panose="020B0604020202020204" pitchFamily="34" charset="0"/>
                <a:cs typeface="Arial" panose="020B0604020202020204" pitchFamily="34" charset="0"/>
              </a:rPr>
              <a:t>Sarbanes-Oxley </a:t>
            </a:r>
            <a:r>
              <a:rPr lang="en-US" sz="1400" dirty="0">
                <a:latin typeface="Arial" panose="020B0604020202020204" pitchFamily="34" charset="0"/>
                <a:cs typeface="Arial" panose="020B0604020202020204" pitchFamily="34" charset="0"/>
              </a:rPr>
              <a:t>Act (</a:t>
            </a:r>
            <a:r>
              <a:rPr lang="en-US" sz="1400" b="1" dirty="0">
                <a:latin typeface="Arial" panose="020B0604020202020204" pitchFamily="34" charset="0"/>
                <a:cs typeface="Arial" panose="020B0604020202020204" pitchFamily="34" charset="0"/>
              </a:rPr>
              <a:t>SOX</a:t>
            </a:r>
            <a:r>
              <a:rPr lang="en-US" sz="1400" dirty="0" smtClean="0">
                <a:latin typeface="Arial" panose="020B0604020202020204" pitchFamily="34" charset="0"/>
                <a:cs typeface="Arial" panose="020B0604020202020204" pitchFamily="34" charset="0"/>
              </a:rPr>
              <a:t>)</a:t>
            </a:r>
            <a:endParaRPr lang="en-US" sz="1400" dirty="0">
              <a:latin typeface="Arial" panose="020B0604020202020204" pitchFamily="34" charset="0"/>
              <a:cs typeface="Arial" panose="020B0604020202020204" pitchFamily="34" charset="0"/>
            </a:endParaRPr>
          </a:p>
        </p:txBody>
      </p:sp>
      <p:sp>
        <p:nvSpPr>
          <p:cNvPr id="9" name="Rectangle 8"/>
          <p:cNvSpPr/>
          <p:nvPr/>
        </p:nvSpPr>
        <p:spPr>
          <a:xfrm>
            <a:off x="389236" y="1098079"/>
            <a:ext cx="4671472" cy="461665"/>
          </a:xfrm>
          <a:prstGeom prst="rect">
            <a:avLst/>
          </a:prstGeom>
        </p:spPr>
        <p:style>
          <a:lnRef idx="1">
            <a:schemeClr val="accent3"/>
          </a:lnRef>
          <a:fillRef idx="3">
            <a:schemeClr val="accent3"/>
          </a:fillRef>
          <a:effectRef idx="2">
            <a:schemeClr val="accent3"/>
          </a:effectRef>
          <a:fontRef idx="minor">
            <a:schemeClr val="lt1"/>
          </a:fontRef>
        </p:style>
        <p:txBody>
          <a:bodyPr wrap="none">
            <a:spAutoFit/>
          </a:bodyPr>
          <a:lstStyle/>
          <a:p>
            <a:r>
              <a:rPr lang="en-US" sz="2400" dirty="0" smtClean="0">
                <a:latin typeface="Arial" panose="020B0604020202020204" pitchFamily="34" charset="0"/>
                <a:cs typeface="Arial" panose="020B0604020202020204" pitchFamily="34" charset="0"/>
              </a:rPr>
              <a:t>What is Regulatory Compliance?</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5573036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iGATE Patni">
      <a:dk1>
        <a:srgbClr val="98281F"/>
      </a:dk1>
      <a:lt1>
        <a:sysClr val="window" lastClr="FFFFFF"/>
      </a:lt1>
      <a:dk2>
        <a:srgbClr val="000000"/>
      </a:dk2>
      <a:lt2>
        <a:srgbClr val="FFFFFF"/>
      </a:lt2>
      <a:accent1>
        <a:srgbClr val="98281F"/>
      </a:accent1>
      <a:accent2>
        <a:srgbClr val="DD592D"/>
      </a:accent2>
      <a:accent3>
        <a:srgbClr val="F68C47"/>
      </a:accent3>
      <a:accent4>
        <a:srgbClr val="FECB7A"/>
      </a:accent4>
      <a:accent5>
        <a:srgbClr val="FFEC9F"/>
      </a:accent5>
      <a:accent6>
        <a:srgbClr val="77787B"/>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iGATE Patni">
      <a:dk1>
        <a:srgbClr val="98281F"/>
      </a:dk1>
      <a:lt1>
        <a:sysClr val="window" lastClr="FFFFFF"/>
      </a:lt1>
      <a:dk2>
        <a:srgbClr val="000000"/>
      </a:dk2>
      <a:lt2>
        <a:srgbClr val="FFFFFF"/>
      </a:lt2>
      <a:accent1>
        <a:srgbClr val="98281F"/>
      </a:accent1>
      <a:accent2>
        <a:srgbClr val="DD592D"/>
      </a:accent2>
      <a:accent3>
        <a:srgbClr val="F68C47"/>
      </a:accent3>
      <a:accent4>
        <a:srgbClr val="FECB7A"/>
      </a:accent4>
      <a:accent5>
        <a:srgbClr val="FFEC9F"/>
      </a:accent5>
      <a:accent6>
        <a:srgbClr val="77787B"/>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iGATE Patni">
      <a:dk1>
        <a:srgbClr val="98281F"/>
      </a:dk1>
      <a:lt1>
        <a:sysClr val="window" lastClr="FFFFFF"/>
      </a:lt1>
      <a:dk2>
        <a:srgbClr val="000000"/>
      </a:dk2>
      <a:lt2>
        <a:srgbClr val="FFFFFF"/>
      </a:lt2>
      <a:accent1>
        <a:srgbClr val="98281F"/>
      </a:accent1>
      <a:accent2>
        <a:srgbClr val="DD592D"/>
      </a:accent2>
      <a:accent3>
        <a:srgbClr val="F68C47"/>
      </a:accent3>
      <a:accent4>
        <a:srgbClr val="FECB7A"/>
      </a:accent4>
      <a:accent5>
        <a:srgbClr val="FFEC9F"/>
      </a:accent5>
      <a:accent6>
        <a:srgbClr val="77787B"/>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iGATE Patni">
      <a:dk1>
        <a:srgbClr val="98281F"/>
      </a:dk1>
      <a:lt1>
        <a:sysClr val="window" lastClr="FFFFFF"/>
      </a:lt1>
      <a:dk2>
        <a:srgbClr val="000000"/>
      </a:dk2>
      <a:lt2>
        <a:srgbClr val="FFFFFF"/>
      </a:lt2>
      <a:accent1>
        <a:srgbClr val="98281F"/>
      </a:accent1>
      <a:accent2>
        <a:srgbClr val="DD592D"/>
      </a:accent2>
      <a:accent3>
        <a:srgbClr val="F68C47"/>
      </a:accent3>
      <a:accent4>
        <a:srgbClr val="FECB7A"/>
      </a:accent4>
      <a:accent5>
        <a:srgbClr val="FFEC9F"/>
      </a:accent5>
      <a:accent6>
        <a:srgbClr val="77787B"/>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BDDA08114CFC342B437F87C450600C3" ma:contentTypeVersion="0" ma:contentTypeDescription="Create a new document." ma:contentTypeScope="" ma:versionID="4700b4d881f2830232ede50708e3541a">
  <xsd:schema xmlns:xsd="http://www.w3.org/2001/XMLSchema" xmlns:xs="http://www.w3.org/2001/XMLSchema" xmlns:p="http://schemas.microsoft.com/office/2006/metadata/properties" targetNamespace="http://schemas.microsoft.com/office/2006/metadata/properties" ma:root="true" ma:fieldsID="87daa8068ee9eb49ca321f78f6dfb730">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C1830C8-F522-4AF4-83DD-915E4EE23EB4}">
  <ds:schemaRefs>
    <ds:schemaRef ds:uri="http://www.w3.org/XML/1998/namespace"/>
    <ds:schemaRef ds:uri="http://schemas.microsoft.com/office/infopath/2007/PartnerControls"/>
    <ds:schemaRef ds:uri="http://purl.org/dc/terms/"/>
    <ds:schemaRef ds:uri="http://schemas.microsoft.com/office/2006/metadata/properties"/>
    <ds:schemaRef ds:uri="http://schemas.openxmlformats.org/package/2006/metadata/core-properties"/>
    <ds:schemaRef ds:uri="http://purl.org/dc/dcmitype/"/>
    <ds:schemaRef ds:uri="http://schemas.microsoft.com/office/2006/documentManagement/types"/>
    <ds:schemaRef ds:uri="http://purl.org/dc/elements/1.1/"/>
  </ds:schemaRefs>
</ds:datastoreItem>
</file>

<file path=customXml/itemProps2.xml><?xml version="1.0" encoding="utf-8"?>
<ds:datastoreItem xmlns:ds="http://schemas.openxmlformats.org/officeDocument/2006/customXml" ds:itemID="{CDC6BA15-DE8F-4012-8C45-A96909ABAC2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1B673CDC-8BE6-4391-ABD9-A817C61AB8C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2342</TotalTime>
  <Words>3619</Words>
  <Application>Microsoft Office PowerPoint</Application>
  <PresentationFormat>On-screen Show (4:3)</PresentationFormat>
  <Paragraphs>436</Paragraphs>
  <Slides>44</Slides>
  <Notes>0</Notes>
  <HiddenSlides>0</HiddenSlides>
  <MMClips>0</MMClips>
  <ScaleCrop>false</ScaleCrop>
  <HeadingPairs>
    <vt:vector size="6" baseType="variant">
      <vt:variant>
        <vt:lpstr>Theme</vt:lpstr>
      </vt:variant>
      <vt:variant>
        <vt:i4>4</vt:i4>
      </vt:variant>
      <vt:variant>
        <vt:lpstr>Embedded OLE Servers</vt:lpstr>
      </vt:variant>
      <vt:variant>
        <vt:i4>2</vt:i4>
      </vt:variant>
      <vt:variant>
        <vt:lpstr>Slide Titles</vt:lpstr>
      </vt:variant>
      <vt:variant>
        <vt:i4>44</vt:i4>
      </vt:variant>
    </vt:vector>
  </HeadingPairs>
  <TitlesOfParts>
    <vt:vector size="50" baseType="lpstr">
      <vt:lpstr>Office Theme</vt:lpstr>
      <vt:lpstr>1_Office Theme</vt:lpstr>
      <vt:lpstr>2_Office Theme</vt:lpstr>
      <vt:lpstr>3_Office Theme</vt:lpstr>
      <vt:lpstr>Worksheet</vt:lpstr>
      <vt:lpstr>Presentation</vt:lpstr>
      <vt:lpstr>Training Presentation on</vt:lpstr>
      <vt:lpstr>Topics Covered</vt:lpstr>
      <vt:lpstr>PowerPoint Presentation</vt:lpstr>
      <vt:lpstr>Governance, Risk &amp; Compliance</vt:lpstr>
      <vt:lpstr>Risk Management</vt:lpstr>
      <vt:lpstr>Risk Management</vt:lpstr>
      <vt:lpstr>Risk Management</vt:lpstr>
      <vt:lpstr>Compliance</vt:lpstr>
      <vt:lpstr>Regulatory Compliance</vt:lpstr>
      <vt:lpstr>Regulatory Compliance</vt:lpstr>
      <vt:lpstr>Governance, Risk &amp; Compliance</vt:lpstr>
      <vt:lpstr>PowerPoint Presentation</vt:lpstr>
      <vt:lpstr>PowerPoint Presentation</vt:lpstr>
      <vt:lpstr>COSO Framework</vt:lpstr>
      <vt:lpstr>COBIT Framework</vt:lpstr>
      <vt:lpstr>COBIT Framework</vt:lpstr>
      <vt:lpstr>COBIT Framework</vt:lpstr>
      <vt:lpstr>PowerPoint Presentation</vt:lpstr>
      <vt:lpstr>Why SOX?</vt:lpstr>
      <vt:lpstr>PowerPoint Presentation</vt:lpstr>
      <vt:lpstr>PowerPoint Presentation</vt:lpstr>
      <vt:lpstr>PowerPoint Presentation</vt:lpstr>
      <vt:lpstr>PowerPoint Presentation</vt:lpstr>
      <vt:lpstr>PowerPoint Presentation</vt:lpstr>
      <vt:lpstr>Some Corporate Scandals</vt:lpstr>
      <vt:lpstr>Some Corporate Scandals</vt:lpstr>
      <vt:lpstr>Some Corporate Scandals</vt:lpstr>
      <vt:lpstr>Some Corporate Scandals</vt:lpstr>
      <vt:lpstr>PowerPoint Presentation</vt:lpstr>
      <vt:lpstr>Controls in GE</vt:lpstr>
      <vt:lpstr>Control Areas</vt:lpstr>
      <vt:lpstr>Sox Cycle</vt:lpstr>
      <vt:lpstr>PowerPoint Presentation</vt:lpstr>
      <vt:lpstr>iGATE’s Roles &amp; Responsibilities</vt:lpstr>
      <vt:lpstr>List of Controls for GECA - ITCF</vt:lpstr>
      <vt:lpstr>Control Narrative</vt:lpstr>
      <vt:lpstr>Control Narrative</vt:lpstr>
      <vt:lpstr>Control Narrative</vt:lpstr>
      <vt:lpstr>Test of Design (TOD)</vt:lpstr>
      <vt:lpstr>Test of Effectiveness (TOE)</vt:lpstr>
      <vt:lpstr>System Access Test (SAT)</vt:lpstr>
      <vt:lpstr>System Access Test (SAT)</vt:lpstr>
      <vt:lpstr>Questions &amp; Discussion Forum</vt:lpstr>
      <vt:lpstr>PowerPoint Presentation</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iGATE Presentation Template</dc:title>
  <dc:creator>iGATE</dc:creator>
  <cp:lastModifiedBy>Lekha Rayolu</cp:lastModifiedBy>
  <cp:revision>88</cp:revision>
  <dcterms:created xsi:type="dcterms:W3CDTF">2012-05-18T02:59:15Z</dcterms:created>
  <dcterms:modified xsi:type="dcterms:W3CDTF">2017-06-29T13:50:20Z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0x010100ABDDA08114CFC342B437F87C450600C3</vt:lpwstr>
  </property>
  <property fmtid="{D5CDD505-2E9C-101B-9397-08002B2CF9AE}" pid="4" name="_SourceUrl">
    <vt:lpwstr/>
  </property>
</Properties>
</file>